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8" r:id="rId3"/>
    <p:sldId id="259" r:id="rId4"/>
    <p:sldId id="260" r:id="rId5"/>
    <p:sldId id="261" r:id="rId6"/>
    <p:sldId id="262" r:id="rId7"/>
    <p:sldId id="257" r:id="rId8"/>
    <p:sldId id="263"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636" y="10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EE7BEE-7CA1-B746-9FCB-1896C315C3A5}"/>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CD3E0A27-FD9B-CB42-AA83-1C5D393962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25DC3164-0ACE-AE4F-9465-F5DE8F370322}"/>
              </a:ext>
            </a:extLst>
          </p:cNvPr>
          <p:cNvSpPr>
            <a:spLocks noGrp="1"/>
          </p:cNvSpPr>
          <p:nvPr>
            <p:ph type="dt" sz="half" idx="10"/>
          </p:nvPr>
        </p:nvSpPr>
        <p:spPr/>
        <p:txBody>
          <a:bodyPr/>
          <a:lstStyle/>
          <a:p>
            <a:fld id="{8D7FE33F-2702-F641-85D0-F693F14B673F}" type="datetimeFigureOut">
              <a:rPr lang="it-IT" smtClean="0"/>
              <a:pPr/>
              <a:t>01/02/2019</a:t>
            </a:fld>
            <a:endParaRPr lang="it-IT"/>
          </a:p>
        </p:txBody>
      </p:sp>
      <p:sp>
        <p:nvSpPr>
          <p:cNvPr id="5" name="Segnaposto piè di pagina 4">
            <a:extLst>
              <a:ext uri="{FF2B5EF4-FFF2-40B4-BE49-F238E27FC236}">
                <a16:creationId xmlns:a16="http://schemas.microsoft.com/office/drawing/2014/main" id="{3DF73A06-300A-FC45-A9DB-D65BF4DF457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DBB7014-BA6E-3940-A546-EEB0E3B3981B}"/>
              </a:ext>
            </a:extLst>
          </p:cNvPr>
          <p:cNvSpPr>
            <a:spLocks noGrp="1"/>
          </p:cNvSpPr>
          <p:nvPr>
            <p:ph type="sldNum" sz="quarter" idx="12"/>
          </p:nvPr>
        </p:nvSpPr>
        <p:spPr/>
        <p:txBody>
          <a:bodyPr/>
          <a:lstStyle/>
          <a:p>
            <a:fld id="{7CF6A676-0FD6-B14B-B030-67A484DF28BD}" type="slidenum">
              <a:rPr lang="it-IT" smtClean="0"/>
              <a:pPr/>
              <a:t>‹N›</a:t>
            </a:fld>
            <a:endParaRPr lang="it-IT"/>
          </a:p>
        </p:txBody>
      </p:sp>
    </p:spTree>
    <p:extLst>
      <p:ext uri="{BB962C8B-B14F-4D97-AF65-F5344CB8AC3E}">
        <p14:creationId xmlns:p14="http://schemas.microsoft.com/office/powerpoint/2010/main" val="2661520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48D21D-9418-7243-BDA2-85D535F088E0}"/>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AF2F3C9-112F-594C-BA39-631BB0BF464F}"/>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95FBE25-C06E-DE49-9197-F15FB3591283}"/>
              </a:ext>
            </a:extLst>
          </p:cNvPr>
          <p:cNvSpPr>
            <a:spLocks noGrp="1"/>
          </p:cNvSpPr>
          <p:nvPr>
            <p:ph type="dt" sz="half" idx="10"/>
          </p:nvPr>
        </p:nvSpPr>
        <p:spPr/>
        <p:txBody>
          <a:bodyPr/>
          <a:lstStyle/>
          <a:p>
            <a:fld id="{8D7FE33F-2702-F641-85D0-F693F14B673F}" type="datetimeFigureOut">
              <a:rPr lang="it-IT" smtClean="0"/>
              <a:pPr/>
              <a:t>01/02/2019</a:t>
            </a:fld>
            <a:endParaRPr lang="it-IT"/>
          </a:p>
        </p:txBody>
      </p:sp>
      <p:sp>
        <p:nvSpPr>
          <p:cNvPr id="5" name="Segnaposto piè di pagina 4">
            <a:extLst>
              <a:ext uri="{FF2B5EF4-FFF2-40B4-BE49-F238E27FC236}">
                <a16:creationId xmlns:a16="http://schemas.microsoft.com/office/drawing/2014/main" id="{BDF3F9F0-2BD1-4045-8A97-9B3E04B6DBA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4335E20-2940-5D4E-9A91-DB5254F5C2B0}"/>
              </a:ext>
            </a:extLst>
          </p:cNvPr>
          <p:cNvSpPr>
            <a:spLocks noGrp="1"/>
          </p:cNvSpPr>
          <p:nvPr>
            <p:ph type="sldNum" sz="quarter" idx="12"/>
          </p:nvPr>
        </p:nvSpPr>
        <p:spPr/>
        <p:txBody>
          <a:bodyPr/>
          <a:lstStyle/>
          <a:p>
            <a:fld id="{7CF6A676-0FD6-B14B-B030-67A484DF28BD}" type="slidenum">
              <a:rPr lang="it-IT" smtClean="0"/>
              <a:pPr/>
              <a:t>‹N›</a:t>
            </a:fld>
            <a:endParaRPr lang="it-IT"/>
          </a:p>
        </p:txBody>
      </p:sp>
    </p:spTree>
    <p:extLst>
      <p:ext uri="{BB962C8B-B14F-4D97-AF65-F5344CB8AC3E}">
        <p14:creationId xmlns:p14="http://schemas.microsoft.com/office/powerpoint/2010/main" val="1617025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63D84DE0-67CA-9045-BE91-E8DC0FEC257B}"/>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00ED5B60-5AC6-CD40-922C-1054CF2F2C81}"/>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41C39C5-0F9E-0C42-8AE4-C2EAEE696971}"/>
              </a:ext>
            </a:extLst>
          </p:cNvPr>
          <p:cNvSpPr>
            <a:spLocks noGrp="1"/>
          </p:cNvSpPr>
          <p:nvPr>
            <p:ph type="dt" sz="half" idx="10"/>
          </p:nvPr>
        </p:nvSpPr>
        <p:spPr/>
        <p:txBody>
          <a:bodyPr/>
          <a:lstStyle/>
          <a:p>
            <a:fld id="{8D7FE33F-2702-F641-85D0-F693F14B673F}" type="datetimeFigureOut">
              <a:rPr lang="it-IT" smtClean="0"/>
              <a:pPr/>
              <a:t>01/02/2019</a:t>
            </a:fld>
            <a:endParaRPr lang="it-IT"/>
          </a:p>
        </p:txBody>
      </p:sp>
      <p:sp>
        <p:nvSpPr>
          <p:cNvPr id="5" name="Segnaposto piè di pagina 4">
            <a:extLst>
              <a:ext uri="{FF2B5EF4-FFF2-40B4-BE49-F238E27FC236}">
                <a16:creationId xmlns:a16="http://schemas.microsoft.com/office/drawing/2014/main" id="{4D646C3E-F590-2B4A-88BD-425CB94B5CF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B4CF5ED-D672-2F45-888E-B3BF585E68FB}"/>
              </a:ext>
            </a:extLst>
          </p:cNvPr>
          <p:cNvSpPr>
            <a:spLocks noGrp="1"/>
          </p:cNvSpPr>
          <p:nvPr>
            <p:ph type="sldNum" sz="quarter" idx="12"/>
          </p:nvPr>
        </p:nvSpPr>
        <p:spPr/>
        <p:txBody>
          <a:bodyPr/>
          <a:lstStyle/>
          <a:p>
            <a:fld id="{7CF6A676-0FD6-B14B-B030-67A484DF28BD}" type="slidenum">
              <a:rPr lang="it-IT" smtClean="0"/>
              <a:pPr/>
              <a:t>‹N›</a:t>
            </a:fld>
            <a:endParaRPr lang="it-IT"/>
          </a:p>
        </p:txBody>
      </p:sp>
    </p:spTree>
    <p:extLst>
      <p:ext uri="{BB962C8B-B14F-4D97-AF65-F5344CB8AC3E}">
        <p14:creationId xmlns:p14="http://schemas.microsoft.com/office/powerpoint/2010/main" val="2154431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DC846D-5660-6946-9C7D-B28B4771267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BB63066-05D1-794D-9B4D-18F10DB3EDDC}"/>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B2259A3-321E-C544-A435-D2DCB3675117}"/>
              </a:ext>
            </a:extLst>
          </p:cNvPr>
          <p:cNvSpPr>
            <a:spLocks noGrp="1"/>
          </p:cNvSpPr>
          <p:nvPr>
            <p:ph type="dt" sz="half" idx="10"/>
          </p:nvPr>
        </p:nvSpPr>
        <p:spPr/>
        <p:txBody>
          <a:bodyPr/>
          <a:lstStyle/>
          <a:p>
            <a:fld id="{8D7FE33F-2702-F641-85D0-F693F14B673F}" type="datetimeFigureOut">
              <a:rPr lang="it-IT" smtClean="0"/>
              <a:pPr/>
              <a:t>01/02/2019</a:t>
            </a:fld>
            <a:endParaRPr lang="it-IT"/>
          </a:p>
        </p:txBody>
      </p:sp>
      <p:sp>
        <p:nvSpPr>
          <p:cNvPr id="5" name="Segnaposto piè di pagina 4">
            <a:extLst>
              <a:ext uri="{FF2B5EF4-FFF2-40B4-BE49-F238E27FC236}">
                <a16:creationId xmlns:a16="http://schemas.microsoft.com/office/drawing/2014/main" id="{CB497688-B659-F34C-ABB6-BBFD16F91F7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A28934B-73D8-AE45-B1D3-F9D53A36DC52}"/>
              </a:ext>
            </a:extLst>
          </p:cNvPr>
          <p:cNvSpPr>
            <a:spLocks noGrp="1"/>
          </p:cNvSpPr>
          <p:nvPr>
            <p:ph type="sldNum" sz="quarter" idx="12"/>
          </p:nvPr>
        </p:nvSpPr>
        <p:spPr/>
        <p:txBody>
          <a:bodyPr/>
          <a:lstStyle/>
          <a:p>
            <a:fld id="{7CF6A676-0FD6-B14B-B030-67A484DF28BD}" type="slidenum">
              <a:rPr lang="it-IT" smtClean="0"/>
              <a:pPr/>
              <a:t>‹N›</a:t>
            </a:fld>
            <a:endParaRPr lang="it-IT"/>
          </a:p>
        </p:txBody>
      </p:sp>
    </p:spTree>
    <p:extLst>
      <p:ext uri="{BB962C8B-B14F-4D97-AF65-F5344CB8AC3E}">
        <p14:creationId xmlns:p14="http://schemas.microsoft.com/office/powerpoint/2010/main" val="4229144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90DDDA-4AC7-EB44-95C8-2BDD547F5210}"/>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2F044EB3-33FC-B842-9A79-3391566389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61F8269E-339A-3E45-88FD-98E1809F7602}"/>
              </a:ext>
            </a:extLst>
          </p:cNvPr>
          <p:cNvSpPr>
            <a:spLocks noGrp="1"/>
          </p:cNvSpPr>
          <p:nvPr>
            <p:ph type="dt" sz="half" idx="10"/>
          </p:nvPr>
        </p:nvSpPr>
        <p:spPr/>
        <p:txBody>
          <a:bodyPr/>
          <a:lstStyle/>
          <a:p>
            <a:fld id="{8D7FE33F-2702-F641-85D0-F693F14B673F}" type="datetimeFigureOut">
              <a:rPr lang="it-IT" smtClean="0"/>
              <a:pPr/>
              <a:t>01/02/2019</a:t>
            </a:fld>
            <a:endParaRPr lang="it-IT"/>
          </a:p>
        </p:txBody>
      </p:sp>
      <p:sp>
        <p:nvSpPr>
          <p:cNvPr id="5" name="Segnaposto piè di pagina 4">
            <a:extLst>
              <a:ext uri="{FF2B5EF4-FFF2-40B4-BE49-F238E27FC236}">
                <a16:creationId xmlns:a16="http://schemas.microsoft.com/office/drawing/2014/main" id="{95076BEB-8173-D645-88D6-683D8269712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83D72D4-A917-2D40-8F8F-1F6411C355E1}"/>
              </a:ext>
            </a:extLst>
          </p:cNvPr>
          <p:cNvSpPr>
            <a:spLocks noGrp="1"/>
          </p:cNvSpPr>
          <p:nvPr>
            <p:ph type="sldNum" sz="quarter" idx="12"/>
          </p:nvPr>
        </p:nvSpPr>
        <p:spPr/>
        <p:txBody>
          <a:bodyPr/>
          <a:lstStyle/>
          <a:p>
            <a:fld id="{7CF6A676-0FD6-B14B-B030-67A484DF28BD}" type="slidenum">
              <a:rPr lang="it-IT" smtClean="0"/>
              <a:pPr/>
              <a:t>‹N›</a:t>
            </a:fld>
            <a:endParaRPr lang="it-IT"/>
          </a:p>
        </p:txBody>
      </p:sp>
    </p:spTree>
    <p:extLst>
      <p:ext uri="{BB962C8B-B14F-4D97-AF65-F5344CB8AC3E}">
        <p14:creationId xmlns:p14="http://schemas.microsoft.com/office/powerpoint/2010/main" val="1304829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843A7C-4D30-D64B-860F-735D57E21F57}"/>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7228A7F-AA2D-E448-8320-1BE13EA5FE64}"/>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34EFE35A-9522-0744-BF7E-E32355B24665}"/>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D5C8786C-DA03-594B-BF08-369460BCDEE9}"/>
              </a:ext>
            </a:extLst>
          </p:cNvPr>
          <p:cNvSpPr>
            <a:spLocks noGrp="1"/>
          </p:cNvSpPr>
          <p:nvPr>
            <p:ph type="dt" sz="half" idx="10"/>
          </p:nvPr>
        </p:nvSpPr>
        <p:spPr/>
        <p:txBody>
          <a:bodyPr/>
          <a:lstStyle/>
          <a:p>
            <a:fld id="{8D7FE33F-2702-F641-85D0-F693F14B673F}" type="datetimeFigureOut">
              <a:rPr lang="it-IT" smtClean="0"/>
              <a:pPr/>
              <a:t>01/02/2019</a:t>
            </a:fld>
            <a:endParaRPr lang="it-IT"/>
          </a:p>
        </p:txBody>
      </p:sp>
      <p:sp>
        <p:nvSpPr>
          <p:cNvPr id="6" name="Segnaposto piè di pagina 5">
            <a:extLst>
              <a:ext uri="{FF2B5EF4-FFF2-40B4-BE49-F238E27FC236}">
                <a16:creationId xmlns:a16="http://schemas.microsoft.com/office/drawing/2014/main" id="{B9469CA1-F20F-4B43-8FB4-463D21F5DCD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1863B7F-514A-DB49-BD31-11DFFD0106B9}"/>
              </a:ext>
            </a:extLst>
          </p:cNvPr>
          <p:cNvSpPr>
            <a:spLocks noGrp="1"/>
          </p:cNvSpPr>
          <p:nvPr>
            <p:ph type="sldNum" sz="quarter" idx="12"/>
          </p:nvPr>
        </p:nvSpPr>
        <p:spPr/>
        <p:txBody>
          <a:bodyPr/>
          <a:lstStyle/>
          <a:p>
            <a:fld id="{7CF6A676-0FD6-B14B-B030-67A484DF28BD}" type="slidenum">
              <a:rPr lang="it-IT" smtClean="0"/>
              <a:pPr/>
              <a:t>‹N›</a:t>
            </a:fld>
            <a:endParaRPr lang="it-IT"/>
          </a:p>
        </p:txBody>
      </p:sp>
    </p:spTree>
    <p:extLst>
      <p:ext uri="{BB962C8B-B14F-4D97-AF65-F5344CB8AC3E}">
        <p14:creationId xmlns:p14="http://schemas.microsoft.com/office/powerpoint/2010/main" val="124294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B128B6-FB9F-3749-A4CB-F6FE0D43CAC2}"/>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32B06232-9357-B348-8228-F9D08F9D2A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985B8AEB-50E4-384B-A6A0-3FE3F9A9D363}"/>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2F9CF3F5-11FC-2748-BC90-D72464C7AC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ED34A63B-677B-644E-80E9-C24579B6C94B}"/>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53034693-542B-8442-94CE-A958A617A396}"/>
              </a:ext>
            </a:extLst>
          </p:cNvPr>
          <p:cNvSpPr>
            <a:spLocks noGrp="1"/>
          </p:cNvSpPr>
          <p:nvPr>
            <p:ph type="dt" sz="half" idx="10"/>
          </p:nvPr>
        </p:nvSpPr>
        <p:spPr/>
        <p:txBody>
          <a:bodyPr/>
          <a:lstStyle/>
          <a:p>
            <a:fld id="{8D7FE33F-2702-F641-85D0-F693F14B673F}" type="datetimeFigureOut">
              <a:rPr lang="it-IT" smtClean="0"/>
              <a:pPr/>
              <a:t>01/02/2019</a:t>
            </a:fld>
            <a:endParaRPr lang="it-IT"/>
          </a:p>
        </p:txBody>
      </p:sp>
      <p:sp>
        <p:nvSpPr>
          <p:cNvPr id="8" name="Segnaposto piè di pagina 7">
            <a:extLst>
              <a:ext uri="{FF2B5EF4-FFF2-40B4-BE49-F238E27FC236}">
                <a16:creationId xmlns:a16="http://schemas.microsoft.com/office/drawing/2014/main" id="{9D89A333-BC83-074F-AEED-015D70A69B46}"/>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0EDB925F-9C29-B24C-AB35-BD2B7618845C}"/>
              </a:ext>
            </a:extLst>
          </p:cNvPr>
          <p:cNvSpPr>
            <a:spLocks noGrp="1"/>
          </p:cNvSpPr>
          <p:nvPr>
            <p:ph type="sldNum" sz="quarter" idx="12"/>
          </p:nvPr>
        </p:nvSpPr>
        <p:spPr/>
        <p:txBody>
          <a:bodyPr/>
          <a:lstStyle/>
          <a:p>
            <a:fld id="{7CF6A676-0FD6-B14B-B030-67A484DF28BD}" type="slidenum">
              <a:rPr lang="it-IT" smtClean="0"/>
              <a:pPr/>
              <a:t>‹N›</a:t>
            </a:fld>
            <a:endParaRPr lang="it-IT"/>
          </a:p>
        </p:txBody>
      </p:sp>
    </p:spTree>
    <p:extLst>
      <p:ext uri="{BB962C8B-B14F-4D97-AF65-F5344CB8AC3E}">
        <p14:creationId xmlns:p14="http://schemas.microsoft.com/office/powerpoint/2010/main" val="3647485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BDF71E-E957-6742-93EB-8723306D39C3}"/>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9BCD5F2D-481A-D24A-BDF1-8F3EEA05040F}"/>
              </a:ext>
            </a:extLst>
          </p:cNvPr>
          <p:cNvSpPr>
            <a:spLocks noGrp="1"/>
          </p:cNvSpPr>
          <p:nvPr>
            <p:ph type="dt" sz="half" idx="10"/>
          </p:nvPr>
        </p:nvSpPr>
        <p:spPr/>
        <p:txBody>
          <a:bodyPr/>
          <a:lstStyle/>
          <a:p>
            <a:fld id="{8D7FE33F-2702-F641-85D0-F693F14B673F}" type="datetimeFigureOut">
              <a:rPr lang="it-IT" smtClean="0"/>
              <a:pPr/>
              <a:t>01/02/2019</a:t>
            </a:fld>
            <a:endParaRPr lang="it-IT"/>
          </a:p>
        </p:txBody>
      </p:sp>
      <p:sp>
        <p:nvSpPr>
          <p:cNvPr id="4" name="Segnaposto piè di pagina 3">
            <a:extLst>
              <a:ext uri="{FF2B5EF4-FFF2-40B4-BE49-F238E27FC236}">
                <a16:creationId xmlns:a16="http://schemas.microsoft.com/office/drawing/2014/main" id="{9FE2932E-7464-4C4E-BF37-CC35EAB93979}"/>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5DAC2B35-8815-CD43-8564-9A8A2F7AC231}"/>
              </a:ext>
            </a:extLst>
          </p:cNvPr>
          <p:cNvSpPr>
            <a:spLocks noGrp="1"/>
          </p:cNvSpPr>
          <p:nvPr>
            <p:ph type="sldNum" sz="quarter" idx="12"/>
          </p:nvPr>
        </p:nvSpPr>
        <p:spPr/>
        <p:txBody>
          <a:bodyPr/>
          <a:lstStyle/>
          <a:p>
            <a:fld id="{7CF6A676-0FD6-B14B-B030-67A484DF28BD}" type="slidenum">
              <a:rPr lang="it-IT" smtClean="0"/>
              <a:pPr/>
              <a:t>‹N›</a:t>
            </a:fld>
            <a:endParaRPr lang="it-IT"/>
          </a:p>
        </p:txBody>
      </p:sp>
    </p:spTree>
    <p:extLst>
      <p:ext uri="{BB962C8B-B14F-4D97-AF65-F5344CB8AC3E}">
        <p14:creationId xmlns:p14="http://schemas.microsoft.com/office/powerpoint/2010/main" val="4083887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8A5889A9-32E4-854E-BF93-84801FCD6075}"/>
              </a:ext>
            </a:extLst>
          </p:cNvPr>
          <p:cNvSpPr>
            <a:spLocks noGrp="1"/>
          </p:cNvSpPr>
          <p:nvPr>
            <p:ph type="dt" sz="half" idx="10"/>
          </p:nvPr>
        </p:nvSpPr>
        <p:spPr/>
        <p:txBody>
          <a:bodyPr/>
          <a:lstStyle/>
          <a:p>
            <a:fld id="{8D7FE33F-2702-F641-85D0-F693F14B673F}" type="datetimeFigureOut">
              <a:rPr lang="it-IT" smtClean="0"/>
              <a:pPr/>
              <a:t>01/02/2019</a:t>
            </a:fld>
            <a:endParaRPr lang="it-IT"/>
          </a:p>
        </p:txBody>
      </p:sp>
      <p:sp>
        <p:nvSpPr>
          <p:cNvPr id="3" name="Segnaposto piè di pagina 2">
            <a:extLst>
              <a:ext uri="{FF2B5EF4-FFF2-40B4-BE49-F238E27FC236}">
                <a16:creationId xmlns:a16="http://schemas.microsoft.com/office/drawing/2014/main" id="{E1582050-4ECB-9B4F-874C-0D0A695033F9}"/>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CF03C705-748F-4943-9446-D8907E0A932B}"/>
              </a:ext>
            </a:extLst>
          </p:cNvPr>
          <p:cNvSpPr>
            <a:spLocks noGrp="1"/>
          </p:cNvSpPr>
          <p:nvPr>
            <p:ph type="sldNum" sz="quarter" idx="12"/>
          </p:nvPr>
        </p:nvSpPr>
        <p:spPr/>
        <p:txBody>
          <a:bodyPr/>
          <a:lstStyle/>
          <a:p>
            <a:fld id="{7CF6A676-0FD6-B14B-B030-67A484DF28BD}" type="slidenum">
              <a:rPr lang="it-IT" smtClean="0"/>
              <a:pPr/>
              <a:t>‹N›</a:t>
            </a:fld>
            <a:endParaRPr lang="it-IT"/>
          </a:p>
        </p:txBody>
      </p:sp>
    </p:spTree>
    <p:extLst>
      <p:ext uri="{BB962C8B-B14F-4D97-AF65-F5344CB8AC3E}">
        <p14:creationId xmlns:p14="http://schemas.microsoft.com/office/powerpoint/2010/main" val="1757593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686B8E9-2048-EA4C-B7B6-4EE6B63C14A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50944FE-ADDB-A348-9962-F607255A14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6B14FD91-8F32-3E45-AE27-2C480D7C2D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DE229719-15E5-B448-9390-B00AAE69D017}"/>
              </a:ext>
            </a:extLst>
          </p:cNvPr>
          <p:cNvSpPr>
            <a:spLocks noGrp="1"/>
          </p:cNvSpPr>
          <p:nvPr>
            <p:ph type="dt" sz="half" idx="10"/>
          </p:nvPr>
        </p:nvSpPr>
        <p:spPr/>
        <p:txBody>
          <a:bodyPr/>
          <a:lstStyle/>
          <a:p>
            <a:fld id="{8D7FE33F-2702-F641-85D0-F693F14B673F}" type="datetimeFigureOut">
              <a:rPr lang="it-IT" smtClean="0"/>
              <a:pPr/>
              <a:t>01/02/2019</a:t>
            </a:fld>
            <a:endParaRPr lang="it-IT"/>
          </a:p>
        </p:txBody>
      </p:sp>
      <p:sp>
        <p:nvSpPr>
          <p:cNvPr id="6" name="Segnaposto piè di pagina 5">
            <a:extLst>
              <a:ext uri="{FF2B5EF4-FFF2-40B4-BE49-F238E27FC236}">
                <a16:creationId xmlns:a16="http://schemas.microsoft.com/office/drawing/2014/main" id="{1741DEF9-52BA-7E4C-9FDA-A5A2AAC5CAF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11C3FB0-CB08-8A45-9EBB-095FE4E90543}"/>
              </a:ext>
            </a:extLst>
          </p:cNvPr>
          <p:cNvSpPr>
            <a:spLocks noGrp="1"/>
          </p:cNvSpPr>
          <p:nvPr>
            <p:ph type="sldNum" sz="quarter" idx="12"/>
          </p:nvPr>
        </p:nvSpPr>
        <p:spPr/>
        <p:txBody>
          <a:bodyPr/>
          <a:lstStyle/>
          <a:p>
            <a:fld id="{7CF6A676-0FD6-B14B-B030-67A484DF28BD}" type="slidenum">
              <a:rPr lang="it-IT" smtClean="0"/>
              <a:pPr/>
              <a:t>‹N›</a:t>
            </a:fld>
            <a:endParaRPr lang="it-IT"/>
          </a:p>
        </p:txBody>
      </p:sp>
    </p:spTree>
    <p:extLst>
      <p:ext uri="{BB962C8B-B14F-4D97-AF65-F5344CB8AC3E}">
        <p14:creationId xmlns:p14="http://schemas.microsoft.com/office/powerpoint/2010/main" val="2628352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49ABAB-7F75-084F-9F8E-DD1F192C3CB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4C405D0E-A639-7744-B5B4-C3B5FAEC5B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C53D399D-5F48-5748-88D9-49735CF213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A80CF726-6D98-D844-A953-5B0B13582495}"/>
              </a:ext>
            </a:extLst>
          </p:cNvPr>
          <p:cNvSpPr>
            <a:spLocks noGrp="1"/>
          </p:cNvSpPr>
          <p:nvPr>
            <p:ph type="dt" sz="half" idx="10"/>
          </p:nvPr>
        </p:nvSpPr>
        <p:spPr/>
        <p:txBody>
          <a:bodyPr/>
          <a:lstStyle/>
          <a:p>
            <a:fld id="{8D7FE33F-2702-F641-85D0-F693F14B673F}" type="datetimeFigureOut">
              <a:rPr lang="it-IT" smtClean="0"/>
              <a:pPr/>
              <a:t>01/02/2019</a:t>
            </a:fld>
            <a:endParaRPr lang="it-IT"/>
          </a:p>
        </p:txBody>
      </p:sp>
      <p:sp>
        <p:nvSpPr>
          <p:cNvPr id="6" name="Segnaposto piè di pagina 5">
            <a:extLst>
              <a:ext uri="{FF2B5EF4-FFF2-40B4-BE49-F238E27FC236}">
                <a16:creationId xmlns:a16="http://schemas.microsoft.com/office/drawing/2014/main" id="{C3908ADE-C344-1A4A-AFE2-C1CBCE05DC4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32BCE5A-8DBD-3841-8F90-25A579F873D7}"/>
              </a:ext>
            </a:extLst>
          </p:cNvPr>
          <p:cNvSpPr>
            <a:spLocks noGrp="1"/>
          </p:cNvSpPr>
          <p:nvPr>
            <p:ph type="sldNum" sz="quarter" idx="12"/>
          </p:nvPr>
        </p:nvSpPr>
        <p:spPr/>
        <p:txBody>
          <a:bodyPr/>
          <a:lstStyle/>
          <a:p>
            <a:fld id="{7CF6A676-0FD6-B14B-B030-67A484DF28BD}" type="slidenum">
              <a:rPr lang="it-IT" smtClean="0"/>
              <a:pPr/>
              <a:t>‹N›</a:t>
            </a:fld>
            <a:endParaRPr lang="it-IT"/>
          </a:p>
        </p:txBody>
      </p:sp>
    </p:spTree>
    <p:extLst>
      <p:ext uri="{BB962C8B-B14F-4D97-AF65-F5344CB8AC3E}">
        <p14:creationId xmlns:p14="http://schemas.microsoft.com/office/powerpoint/2010/main" val="2559414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445B26DA-6060-A841-A8D0-0A8483C1EC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C3C05A7-F7EA-3D43-ACC1-F588C42C6B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850C986-782D-6546-9D15-DB2FD0DA03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7FE33F-2702-F641-85D0-F693F14B673F}" type="datetimeFigureOut">
              <a:rPr lang="it-IT" smtClean="0"/>
              <a:pPr/>
              <a:t>01/02/2019</a:t>
            </a:fld>
            <a:endParaRPr lang="it-IT"/>
          </a:p>
        </p:txBody>
      </p:sp>
      <p:sp>
        <p:nvSpPr>
          <p:cNvPr id="5" name="Segnaposto piè di pagina 4">
            <a:extLst>
              <a:ext uri="{FF2B5EF4-FFF2-40B4-BE49-F238E27FC236}">
                <a16:creationId xmlns:a16="http://schemas.microsoft.com/office/drawing/2014/main" id="{14A8C6D5-2663-074E-9EDC-0F09AE3567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F21EA7B3-5B3C-A845-939F-3A24DBBC30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F6A676-0FD6-B14B-B030-67A484DF28BD}" type="slidenum">
              <a:rPr lang="it-IT" smtClean="0"/>
              <a:pPr/>
              <a:t>‹N›</a:t>
            </a:fld>
            <a:endParaRPr lang="it-IT"/>
          </a:p>
        </p:txBody>
      </p:sp>
    </p:spTree>
    <p:extLst>
      <p:ext uri="{BB962C8B-B14F-4D97-AF65-F5344CB8AC3E}">
        <p14:creationId xmlns:p14="http://schemas.microsoft.com/office/powerpoint/2010/main" val="36783377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Autofit/>
          </a:bodyPr>
          <a:lstStyle/>
          <a:p>
            <a:r>
              <a:rPr lang="it-IT" sz="4400" dirty="0" smtClean="0"/>
              <a:t>Scuola diocesana di Teologia </a:t>
            </a:r>
            <a:br>
              <a:rPr lang="it-IT" sz="4400" dirty="0" smtClean="0"/>
            </a:br>
            <a:r>
              <a:rPr lang="it-IT" sz="4400" dirty="0" smtClean="0"/>
              <a:t/>
            </a:r>
            <a:br>
              <a:rPr lang="it-IT" sz="4400" dirty="0" smtClean="0"/>
            </a:br>
            <a:r>
              <a:rPr lang="it-IT" sz="4400" dirty="0" smtClean="0"/>
              <a:t>San Marco Evangelista</a:t>
            </a:r>
            <a:br>
              <a:rPr lang="it-IT" sz="4400" dirty="0" smtClean="0"/>
            </a:br>
            <a:endParaRPr lang="it-IT" sz="4400" dirty="0"/>
          </a:p>
        </p:txBody>
      </p:sp>
      <p:sp>
        <p:nvSpPr>
          <p:cNvPr id="3" name="Sottotitolo 2"/>
          <p:cNvSpPr>
            <a:spLocks noGrp="1"/>
          </p:cNvSpPr>
          <p:nvPr>
            <p:ph type="subTitle" idx="1"/>
          </p:nvPr>
        </p:nvSpPr>
        <p:spPr/>
        <p:txBody>
          <a:bodyPr>
            <a:noAutofit/>
          </a:bodyPr>
          <a:lstStyle/>
          <a:p>
            <a:r>
              <a:rPr lang="it-IT" sz="4000" dirty="0" smtClean="0"/>
              <a:t>Corso di Pastorale</a:t>
            </a:r>
          </a:p>
          <a:p>
            <a:endParaRPr lang="it-IT" sz="4000" dirty="0" smtClean="0"/>
          </a:p>
          <a:p>
            <a:r>
              <a:rPr lang="it-IT" sz="4800" b="1" dirty="0" smtClean="0"/>
              <a:t>Educare alla fede</a:t>
            </a:r>
            <a:endParaRPr lang="it-IT" sz="48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DBF50D8-7D88-FF41-8B6C-CE8FA3EBB110}"/>
              </a:ext>
            </a:extLst>
          </p:cNvPr>
          <p:cNvSpPr>
            <a:spLocks noGrp="1"/>
          </p:cNvSpPr>
          <p:nvPr>
            <p:ph idx="1"/>
          </p:nvPr>
        </p:nvSpPr>
        <p:spPr>
          <a:xfrm>
            <a:off x="838200" y="813714"/>
            <a:ext cx="10515600" cy="4351338"/>
          </a:xfrm>
        </p:spPr>
        <p:txBody>
          <a:bodyPr>
            <a:normAutofit fontScale="85000" lnSpcReduction="20000"/>
          </a:bodyPr>
          <a:lstStyle/>
          <a:p>
            <a:pPr marL="0" indent="0">
              <a:buNone/>
            </a:pPr>
            <a:r>
              <a:rPr lang="it-IT" b="1"/>
              <a:t>Vivere di Te</a:t>
            </a:r>
          </a:p>
          <a:p>
            <a:pPr marL="0" indent="0">
              <a:buNone/>
            </a:pPr>
            <a:r>
              <a:rPr lang="it-IT"/>
              <a:t>Preghiera del catechista, di don Tonino Bello</a:t>
            </a:r>
          </a:p>
          <a:p>
            <a:pPr marL="0" indent="0">
              <a:buNone/>
            </a:pPr>
            <a:endParaRPr lang="it-IT"/>
          </a:p>
          <a:p>
            <a:pPr marL="0" indent="0">
              <a:buNone/>
            </a:pPr>
            <a:endParaRPr lang="it-IT"/>
          </a:p>
          <a:p>
            <a:pPr marL="0" indent="0">
              <a:buNone/>
            </a:pPr>
            <a:r>
              <a:rPr lang="it-IT"/>
              <a:t>Chiamato ad annunciare la tua Parola,
aiutami, Signore, a vivere di Te,
e a essere strumento della tua pace.
Assistimi con la tua luce, perché coloro 
che la comunità mi ha affidato
trovino in me un testimone credibile del Vangelo.</a:t>
            </a:r>
          </a:p>
        </p:txBody>
      </p:sp>
    </p:spTree>
    <p:extLst>
      <p:ext uri="{BB962C8B-B14F-4D97-AF65-F5344CB8AC3E}">
        <p14:creationId xmlns:p14="http://schemas.microsoft.com/office/powerpoint/2010/main" val="28242971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FE49BF6-E06F-F54B-B5C4-F41BCFCF4305}"/>
              </a:ext>
            </a:extLst>
          </p:cNvPr>
          <p:cNvSpPr>
            <a:spLocks noGrp="1"/>
          </p:cNvSpPr>
          <p:nvPr>
            <p:ph idx="1"/>
          </p:nvPr>
        </p:nvSpPr>
        <p:spPr>
          <a:xfrm>
            <a:off x="838200" y="715796"/>
            <a:ext cx="10515600" cy="5426407"/>
          </a:xfrm>
        </p:spPr>
        <p:txBody>
          <a:bodyPr>
            <a:normAutofit/>
          </a:bodyPr>
          <a:lstStyle/>
          <a:p>
            <a:pPr marL="0" indent="0">
              <a:buNone/>
            </a:pPr>
            <a:endParaRPr lang="it-IT"/>
          </a:p>
          <a:p>
            <a:pPr marL="0" indent="0">
              <a:buNone/>
            </a:pPr>
            <a:r>
              <a:rPr lang="it-IT"/>
              <a:t>Toccami il cuore e rendimi trasparente la vita,
perché le parole, quando veicolano la tua,
non suonino false sulle mie labbra.
Esercita su di me un fascino così potente,
che, prima ancora delle persone a me affidate,
io abbia a pensare come Te,
ad amare la gente come Te
a giudicare la storia come Te.</a:t>
            </a:r>
          </a:p>
        </p:txBody>
      </p:sp>
    </p:spTree>
    <p:extLst>
      <p:ext uri="{BB962C8B-B14F-4D97-AF65-F5344CB8AC3E}">
        <p14:creationId xmlns:p14="http://schemas.microsoft.com/office/powerpoint/2010/main" val="26245411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0025D97-40E7-754F-AC1C-A40624BB41A5}"/>
              </a:ext>
            </a:extLst>
          </p:cNvPr>
          <p:cNvSpPr>
            <a:spLocks noGrp="1"/>
          </p:cNvSpPr>
          <p:nvPr>
            <p:ph idx="1"/>
          </p:nvPr>
        </p:nvSpPr>
        <p:spPr>
          <a:xfrm>
            <a:off x="838200" y="1059025"/>
            <a:ext cx="10515600" cy="4351338"/>
          </a:xfrm>
        </p:spPr>
        <p:txBody>
          <a:bodyPr>
            <a:normAutofit fontScale="92500" lnSpcReduction="20000"/>
          </a:bodyPr>
          <a:lstStyle/>
          <a:p>
            <a:pPr marL="0" indent="0">
              <a:buNone/>
            </a:pPr>
            <a:r>
              <a:rPr lang="it-IT"/>
              <a:t>Concedimi il gaudio di lavorare in comunione,
e inondami di tristezza ogni volta che,
isolandomi dagli altri,
pretendo di fare la mia corsa da solo.
Ho paura, Signore, della mia povertà.
Regalami, perciò, il conforto
di veder crescere le persone
nella conoscenza e nel servizio di Te,
Uomo libero e irresistibile amante della vita.</a:t>
            </a:r>
          </a:p>
        </p:txBody>
      </p:sp>
    </p:spTree>
    <p:extLst>
      <p:ext uri="{BB962C8B-B14F-4D97-AF65-F5344CB8AC3E}">
        <p14:creationId xmlns:p14="http://schemas.microsoft.com/office/powerpoint/2010/main" val="11316866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320B33F-9310-BB41-8158-ED7D36A47656}"/>
              </a:ext>
            </a:extLst>
          </p:cNvPr>
          <p:cNvSpPr>
            <a:spLocks noGrp="1"/>
          </p:cNvSpPr>
          <p:nvPr>
            <p:ph idx="1"/>
          </p:nvPr>
        </p:nvSpPr>
        <p:spPr>
          <a:xfrm>
            <a:off x="700212" y="1074357"/>
            <a:ext cx="10515600" cy="4351338"/>
          </a:xfrm>
        </p:spPr>
        <p:txBody>
          <a:bodyPr>
            <a:normAutofit fontScale="92500" lnSpcReduction="20000"/>
          </a:bodyPr>
          <a:lstStyle/>
          <a:p>
            <a:pPr marL="0" indent="0">
              <a:buNone/>
            </a:pPr>
            <a:r>
              <a:rPr lang="it-IT"/>
              <a:t>Infondi in me una grande passione per la Verità,
e impediscimi di parlare in tuo nome
se prima non ti ho consultato con lo studio
e non ho tribolato nella ricerca.
Salvami dalla presunzione di sapere tutto,
dall’arroganza di chi non ammette dubbi;
dalla durezza di chi non tollera ritardi;
dal rigore di chi non perdona debolezze;
dall’ipocrisia di chi salva i principi e uccide le persone.</a:t>
            </a:r>
          </a:p>
        </p:txBody>
      </p:sp>
    </p:spTree>
    <p:extLst>
      <p:ext uri="{BB962C8B-B14F-4D97-AF65-F5344CB8AC3E}">
        <p14:creationId xmlns:p14="http://schemas.microsoft.com/office/powerpoint/2010/main" val="9151597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6758E38-71C9-B946-AF27-8BA48454B800}"/>
              </a:ext>
            </a:extLst>
          </p:cNvPr>
          <p:cNvSpPr>
            <a:spLocks noGrp="1"/>
          </p:cNvSpPr>
          <p:nvPr>
            <p:ph idx="1"/>
          </p:nvPr>
        </p:nvSpPr>
        <p:spPr>
          <a:xfrm>
            <a:off x="838200" y="800122"/>
            <a:ext cx="10515600" cy="5257755"/>
          </a:xfrm>
        </p:spPr>
        <p:txBody>
          <a:bodyPr>
            <a:normAutofit fontScale="77500" lnSpcReduction="20000"/>
          </a:bodyPr>
          <a:lstStyle/>
          <a:p>
            <a:pPr marL="0" indent="0">
              <a:buNone/>
            </a:pPr>
            <a:r>
              <a:rPr lang="it-IT" sz="2900"/>
              <a:t>Trasportami, dal Tabor della contemplazione,
alla pianura dell’impegno quotidiano.
E se l’azione inaridirà la mia vita,
riconducimi sulla montagna del silenzio.
Dalle alture scoprirò ì segreti della «contemplatività»,
e il mio sguardo missionario
arriverà più facilmente agli estremi confini della terra.
Affidami a tua Madre.
Dammi la gioia di custodire le persone che mi hai affidato </a:t>
            </a:r>
          </a:p>
          <a:p>
            <a:pPr marL="0" indent="0">
              <a:buNone/>
            </a:pPr>
            <a:r>
              <a:rPr lang="it-IT" sz="2900"/>
              <a:t>come Lei custodì Giovanni.
E quando, come Lei, anch’io sarò provato dal martirio,
fa’ che ogni tanto possa trovare riposo
reclinando il capo sulla sua spalla. Amen</a:t>
            </a:r>
            <a:r>
              <a:rPr lang="it-IT"/>
              <a:t>.</a:t>
            </a:r>
          </a:p>
        </p:txBody>
      </p:sp>
    </p:spTree>
    <p:extLst>
      <p:ext uri="{BB962C8B-B14F-4D97-AF65-F5344CB8AC3E}">
        <p14:creationId xmlns:p14="http://schemas.microsoft.com/office/powerpoint/2010/main" val="3376440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78855CE-BE7D-B24C-9EA5-18969960D9F2}"/>
              </a:ext>
            </a:extLst>
          </p:cNvPr>
          <p:cNvSpPr>
            <a:spLocks noGrp="1"/>
          </p:cNvSpPr>
          <p:nvPr>
            <p:ph type="title"/>
          </p:nvPr>
        </p:nvSpPr>
        <p:spPr>
          <a:xfrm>
            <a:off x="881026" y="357166"/>
            <a:ext cx="10515600" cy="1325563"/>
          </a:xfrm>
        </p:spPr>
        <p:txBody>
          <a:bodyPr/>
          <a:lstStyle/>
          <a:p>
            <a:r>
              <a:rPr lang="it-IT" dirty="0"/>
              <a:t>Progettare un‘attività di catechesi</a:t>
            </a:r>
          </a:p>
        </p:txBody>
      </p:sp>
      <p:sp>
        <p:nvSpPr>
          <p:cNvPr id="3" name="Segnaposto contenuto 2">
            <a:extLst>
              <a:ext uri="{FF2B5EF4-FFF2-40B4-BE49-F238E27FC236}">
                <a16:creationId xmlns:a16="http://schemas.microsoft.com/office/drawing/2014/main" id="{B76A173B-9F2C-F34E-B67D-C672D1003B47}"/>
              </a:ext>
            </a:extLst>
          </p:cNvPr>
          <p:cNvSpPr>
            <a:spLocks noGrp="1"/>
          </p:cNvSpPr>
          <p:nvPr>
            <p:ph idx="1"/>
          </p:nvPr>
        </p:nvSpPr>
        <p:spPr/>
        <p:txBody>
          <a:bodyPr>
            <a:normAutofit/>
          </a:bodyPr>
          <a:lstStyle/>
          <a:p>
            <a:pPr marL="514350" indent="-514350">
              <a:lnSpc>
                <a:spcPct val="150000"/>
              </a:lnSpc>
              <a:buAutoNum type="arabicPeriod"/>
            </a:pPr>
            <a:r>
              <a:rPr lang="it-IT" dirty="0"/>
              <a:t>Formulazione degli </a:t>
            </a:r>
            <a:r>
              <a:rPr lang="it-IT" dirty="0" smtClean="0"/>
              <a:t>obiettivi</a:t>
            </a:r>
            <a:endParaRPr lang="it-IT" dirty="0"/>
          </a:p>
          <a:p>
            <a:pPr marL="514350" indent="-514350">
              <a:lnSpc>
                <a:spcPct val="150000"/>
              </a:lnSpc>
              <a:buAutoNum type="arabicPeriod"/>
            </a:pPr>
            <a:r>
              <a:rPr lang="it-IT" dirty="0"/>
              <a:t>Individuazione dei soggetti </a:t>
            </a:r>
            <a:r>
              <a:rPr lang="it-IT" dirty="0" smtClean="0"/>
              <a:t>coinvolti</a:t>
            </a:r>
            <a:endParaRPr lang="it-IT" dirty="0"/>
          </a:p>
          <a:p>
            <a:pPr marL="514350" indent="-514350">
              <a:lnSpc>
                <a:spcPct val="150000"/>
              </a:lnSpc>
              <a:buAutoNum type="arabicPeriod"/>
            </a:pPr>
            <a:r>
              <a:rPr lang="it-IT" dirty="0"/>
              <a:t>Definire il metodo, il numero e la tipologia delle </a:t>
            </a:r>
            <a:r>
              <a:rPr lang="it-IT" dirty="0" smtClean="0"/>
              <a:t>azioni/interventi</a:t>
            </a:r>
            <a:endParaRPr lang="it-IT" dirty="0"/>
          </a:p>
          <a:p>
            <a:pPr marL="514350" indent="-514350">
              <a:lnSpc>
                <a:spcPct val="150000"/>
              </a:lnSpc>
              <a:buAutoNum type="arabicPeriod"/>
            </a:pPr>
            <a:r>
              <a:rPr lang="it-IT" dirty="0"/>
              <a:t>Stabilire i contenuti, i mezzi e gli </a:t>
            </a:r>
            <a:r>
              <a:rPr lang="it-IT" dirty="0" smtClean="0"/>
              <a:t>strumenti</a:t>
            </a:r>
            <a:endParaRPr lang="it-IT" dirty="0"/>
          </a:p>
          <a:p>
            <a:pPr marL="514350" indent="-514350">
              <a:lnSpc>
                <a:spcPct val="150000"/>
              </a:lnSpc>
              <a:buAutoNum type="arabicPeriod"/>
            </a:pPr>
            <a:r>
              <a:rPr lang="it-IT" dirty="0"/>
              <a:t>Programmare e descrivere brevemente ogni azione/intervento </a:t>
            </a:r>
          </a:p>
        </p:txBody>
      </p:sp>
    </p:spTree>
    <p:extLst>
      <p:ext uri="{BB962C8B-B14F-4D97-AF65-F5344CB8AC3E}">
        <p14:creationId xmlns:p14="http://schemas.microsoft.com/office/powerpoint/2010/main" val="39433476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09588" y="857232"/>
            <a:ext cx="10515600" cy="4351338"/>
          </a:xfrm>
        </p:spPr>
        <p:txBody>
          <a:bodyPr/>
          <a:lstStyle/>
          <a:p>
            <a:pPr>
              <a:buNone/>
            </a:pPr>
            <a:r>
              <a:rPr lang="it-IT" sz="3200" dirty="0" smtClean="0"/>
              <a:t>Evidenziare </a:t>
            </a:r>
            <a:r>
              <a:rPr lang="it-IT" sz="3200" b="1" dirty="0" smtClean="0">
                <a:solidFill>
                  <a:srgbClr val="FF0000"/>
                </a:solidFill>
              </a:rPr>
              <a:t>punti di forza</a:t>
            </a:r>
            <a:r>
              <a:rPr lang="it-IT" sz="3200" b="1" dirty="0" smtClean="0"/>
              <a:t> </a:t>
            </a:r>
            <a:r>
              <a:rPr lang="it-IT" sz="3200" dirty="0" smtClean="0"/>
              <a:t>e </a:t>
            </a:r>
            <a:r>
              <a:rPr lang="it-IT" sz="3200" b="1" i="1" dirty="0" smtClean="0"/>
              <a:t>criticità</a:t>
            </a:r>
            <a:r>
              <a:rPr lang="it-IT" sz="3200" dirty="0" smtClean="0"/>
              <a:t> rispetto ai seguenti punti</a:t>
            </a:r>
          </a:p>
          <a:p>
            <a:pPr>
              <a:buNone/>
            </a:pPr>
            <a:endParaRPr lang="it-IT" dirty="0" smtClean="0"/>
          </a:p>
          <a:p>
            <a:pPr marL="514350" indent="-514350">
              <a:buAutoNum type="arabicPeriod"/>
            </a:pPr>
            <a:r>
              <a:rPr lang="it-IT" dirty="0" smtClean="0"/>
              <a:t>Efficacia del metodo in ordine agli obiettivi prefissati</a:t>
            </a:r>
          </a:p>
          <a:p>
            <a:pPr marL="514350" indent="-514350">
              <a:buAutoNum type="arabicPeriod"/>
            </a:pPr>
            <a:r>
              <a:rPr lang="it-IT" dirty="0" smtClean="0"/>
              <a:t>Nesso tra fede e vita</a:t>
            </a:r>
          </a:p>
          <a:p>
            <a:pPr marL="514350" indent="-514350">
              <a:buAutoNum type="arabicPeriod"/>
            </a:pPr>
            <a:r>
              <a:rPr lang="it-IT" dirty="0" smtClean="0"/>
              <a:t>Equilibrio tra le dimensioni della vita cristiana: annuncio, celebrazione/liturgia, comunione ecclesiale, carità/servizio</a:t>
            </a:r>
          </a:p>
          <a:p>
            <a:pPr marL="514350" indent="-514350">
              <a:buAutoNum type="arabicPeriod"/>
            </a:pPr>
            <a:r>
              <a:rPr lang="it-IT" dirty="0" smtClean="0"/>
              <a:t>Tipologia e qualità dei contenuti</a:t>
            </a:r>
          </a:p>
          <a:p>
            <a:pPr marL="514350" indent="-514350">
              <a:buAutoNum type="arabicPeriod"/>
            </a:pPr>
            <a:r>
              <a:rPr lang="it-IT" dirty="0" smtClean="0"/>
              <a:t>Considerazioni generali e particolari sul progetto nel suo complesso</a:t>
            </a:r>
          </a:p>
          <a:p>
            <a:pPr marL="514350" indent="-514350">
              <a:buAutoNum type="arabicPeriod"/>
            </a:pPr>
            <a:endParaRPr lang="it-IT"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152</Words>
  <Application>Microsoft Office PowerPoint</Application>
  <PresentationFormat>Widescreen</PresentationFormat>
  <Paragraphs>28</Paragraphs>
  <Slides>8</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8</vt:i4>
      </vt:variant>
    </vt:vector>
  </HeadingPairs>
  <TitlesOfParts>
    <vt:vector size="12" baseType="lpstr">
      <vt:lpstr>Arial</vt:lpstr>
      <vt:lpstr>Calibri</vt:lpstr>
      <vt:lpstr>Calibri Light</vt:lpstr>
      <vt:lpstr>Tema di Office</vt:lpstr>
      <vt:lpstr>Scuola diocesana di Teologia   San Marco Evangelista </vt:lpstr>
      <vt:lpstr>Presentazione standard di PowerPoint</vt:lpstr>
      <vt:lpstr>Presentazione standard di PowerPoint</vt:lpstr>
      <vt:lpstr>Presentazione standard di PowerPoint</vt:lpstr>
      <vt:lpstr>Presentazione standard di PowerPoint</vt:lpstr>
      <vt:lpstr>Presentazione standard di PowerPoint</vt:lpstr>
      <vt:lpstr>Progettare un‘attività di catechesi</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Filippo Toso</dc:creator>
  <cp:lastModifiedBy>Hewlett-Packard Company</cp:lastModifiedBy>
  <cp:revision>6</cp:revision>
  <dcterms:created xsi:type="dcterms:W3CDTF">2019-01-29T21:48:57Z</dcterms:created>
  <dcterms:modified xsi:type="dcterms:W3CDTF">2019-02-01T07:42:38Z</dcterms:modified>
</cp:coreProperties>
</file>