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Lst>
  <p:sldSz cx="9144000" cy="6858000" type="screen4x3"/>
  <p:notesSz cx="6858000" cy="9144000"/>
  <p:defaultTextStyle>
    <a:defPPr>
      <a:defRPr lang="it-IT"/>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34" autoAdjust="0"/>
    <p:restoredTop sz="94662" autoAdjust="0"/>
  </p:normalViewPr>
  <p:slideViewPr>
    <p:cSldViewPr>
      <p:cViewPr varScale="1">
        <p:scale>
          <a:sx n="96" d="100"/>
          <a:sy n="96" d="100"/>
        </p:scale>
        <p:origin x="-402" y="-9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lvl1pPr>
              <a:defRPr/>
            </a:lvl1pPr>
          </a:lstStyle>
          <a:p>
            <a:pPr>
              <a:defRPr/>
            </a:pPr>
            <a:fld id="{8380CC72-80CF-411A-A077-15A051DF2EAE}" type="datetimeFigureOut">
              <a:rPr lang="it-IT"/>
              <a:pPr>
                <a:defRPr/>
              </a:pPr>
              <a:t>31/01/2017</a:t>
            </a:fld>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42B5A602-4B82-4AE7-8C25-B45657EE8E3F}" type="slidenum">
              <a:rPr lang="it-IT"/>
              <a:pPr>
                <a:defRPr/>
              </a:pPr>
              <a:t>‹#›</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lvl1pPr>
              <a:defRPr/>
            </a:lvl1pPr>
          </a:lstStyle>
          <a:p>
            <a:pPr>
              <a:defRPr/>
            </a:pPr>
            <a:fld id="{E4EA55BB-3470-428E-9402-3794A2CE5BE0}" type="datetimeFigureOut">
              <a:rPr lang="it-IT"/>
              <a:pPr>
                <a:defRPr/>
              </a:pPr>
              <a:t>31/01/2017</a:t>
            </a:fld>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FA00740C-5407-496F-92A6-9D0362C94C6C}" type="slidenum">
              <a:rPr lang="it-IT"/>
              <a:pPr>
                <a:defRPr/>
              </a:pPr>
              <a:t>‹#›</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lvl1pPr>
              <a:defRPr/>
            </a:lvl1pPr>
          </a:lstStyle>
          <a:p>
            <a:pPr>
              <a:defRPr/>
            </a:pPr>
            <a:fld id="{8A51B7A4-71E6-4CEA-A7AD-01B5D0BFCDAF}" type="datetimeFigureOut">
              <a:rPr lang="it-IT"/>
              <a:pPr>
                <a:defRPr/>
              </a:pPr>
              <a:t>31/01/2017</a:t>
            </a:fld>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222FEBF3-5487-4543-9332-A729E24469FA}" type="slidenum">
              <a:rPr lang="it-IT"/>
              <a:pPr>
                <a:defRPr/>
              </a:pPr>
              <a:t>‹#›</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lvl1pPr>
              <a:defRPr/>
            </a:lvl1pPr>
          </a:lstStyle>
          <a:p>
            <a:pPr>
              <a:defRPr/>
            </a:pPr>
            <a:fld id="{73B74B10-D3FC-4C18-BEC6-5984DA275DEB}" type="datetimeFigureOut">
              <a:rPr lang="it-IT"/>
              <a:pPr>
                <a:defRPr/>
              </a:pPr>
              <a:t>31/01/2017</a:t>
            </a:fld>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FA36FB89-9F66-4FFC-9D51-3A839BC0D0CE}" type="slidenum">
              <a:rPr lang="it-IT"/>
              <a:pPr>
                <a:defRPr/>
              </a:pPr>
              <a:t>‹#›</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lvl1pPr>
              <a:defRPr/>
            </a:lvl1pPr>
          </a:lstStyle>
          <a:p>
            <a:pPr>
              <a:defRPr/>
            </a:pPr>
            <a:fld id="{7A59F64F-53AA-4849-A84F-1A9DEC586AD5}" type="datetimeFigureOut">
              <a:rPr lang="it-IT"/>
              <a:pPr>
                <a:defRPr/>
              </a:pPr>
              <a:t>31/01/2017</a:t>
            </a:fld>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5C3C73CF-D290-4E69-82CF-4D8204DCAE52}" type="slidenum">
              <a:rPr lang="it-IT"/>
              <a:pPr>
                <a:defRPr/>
              </a:pPr>
              <a:t>‹#›</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3"/>
          <p:cNvSpPr>
            <a:spLocks noGrp="1"/>
          </p:cNvSpPr>
          <p:nvPr>
            <p:ph type="dt" sz="half" idx="10"/>
          </p:nvPr>
        </p:nvSpPr>
        <p:spPr/>
        <p:txBody>
          <a:bodyPr/>
          <a:lstStyle>
            <a:lvl1pPr>
              <a:defRPr/>
            </a:lvl1pPr>
          </a:lstStyle>
          <a:p>
            <a:pPr>
              <a:defRPr/>
            </a:pPr>
            <a:fld id="{53530196-F7CB-4FEF-B94D-F0DA4FE6B388}" type="datetimeFigureOut">
              <a:rPr lang="it-IT"/>
              <a:pPr>
                <a:defRPr/>
              </a:pPr>
              <a:t>31/01/2017</a:t>
            </a:fld>
            <a:endParaRPr lang="it-IT"/>
          </a:p>
        </p:txBody>
      </p:sp>
      <p:sp>
        <p:nvSpPr>
          <p:cNvPr id="6" name="Segnaposto piè di pagina 4"/>
          <p:cNvSpPr>
            <a:spLocks noGrp="1"/>
          </p:cNvSpPr>
          <p:nvPr>
            <p:ph type="ftr" sz="quarter" idx="11"/>
          </p:nvPr>
        </p:nvSpPr>
        <p:spPr/>
        <p:txBody>
          <a:bodyPr/>
          <a:lstStyle>
            <a:lvl1pPr>
              <a:defRPr/>
            </a:lvl1pPr>
          </a:lstStyle>
          <a:p>
            <a:pPr>
              <a:defRPr/>
            </a:pPr>
            <a:endParaRPr lang="it-IT"/>
          </a:p>
        </p:txBody>
      </p:sp>
      <p:sp>
        <p:nvSpPr>
          <p:cNvPr id="7" name="Segnaposto numero diapositiva 5"/>
          <p:cNvSpPr>
            <a:spLocks noGrp="1"/>
          </p:cNvSpPr>
          <p:nvPr>
            <p:ph type="sldNum" sz="quarter" idx="12"/>
          </p:nvPr>
        </p:nvSpPr>
        <p:spPr/>
        <p:txBody>
          <a:bodyPr/>
          <a:lstStyle>
            <a:lvl1pPr>
              <a:defRPr/>
            </a:lvl1pPr>
          </a:lstStyle>
          <a:p>
            <a:pPr>
              <a:defRPr/>
            </a:pPr>
            <a:fld id="{CE977DB3-259D-4768-8DB0-21EA1DD506AE}" type="slidenum">
              <a:rPr lang="it-IT"/>
              <a:pPr>
                <a:defRPr/>
              </a:pPr>
              <a:t>‹#›</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3"/>
          <p:cNvSpPr>
            <a:spLocks noGrp="1"/>
          </p:cNvSpPr>
          <p:nvPr>
            <p:ph type="dt" sz="half" idx="10"/>
          </p:nvPr>
        </p:nvSpPr>
        <p:spPr/>
        <p:txBody>
          <a:bodyPr/>
          <a:lstStyle>
            <a:lvl1pPr>
              <a:defRPr/>
            </a:lvl1pPr>
          </a:lstStyle>
          <a:p>
            <a:pPr>
              <a:defRPr/>
            </a:pPr>
            <a:fld id="{1901D835-52DF-40D7-8618-F1D9ADB18504}" type="datetimeFigureOut">
              <a:rPr lang="it-IT"/>
              <a:pPr>
                <a:defRPr/>
              </a:pPr>
              <a:t>31/01/2017</a:t>
            </a:fld>
            <a:endParaRPr lang="it-IT"/>
          </a:p>
        </p:txBody>
      </p:sp>
      <p:sp>
        <p:nvSpPr>
          <p:cNvPr id="8" name="Segnaposto piè di pagina 4"/>
          <p:cNvSpPr>
            <a:spLocks noGrp="1"/>
          </p:cNvSpPr>
          <p:nvPr>
            <p:ph type="ftr" sz="quarter" idx="11"/>
          </p:nvPr>
        </p:nvSpPr>
        <p:spPr/>
        <p:txBody>
          <a:bodyPr/>
          <a:lstStyle>
            <a:lvl1pPr>
              <a:defRPr/>
            </a:lvl1pPr>
          </a:lstStyle>
          <a:p>
            <a:pPr>
              <a:defRPr/>
            </a:pPr>
            <a:endParaRPr lang="it-IT"/>
          </a:p>
        </p:txBody>
      </p:sp>
      <p:sp>
        <p:nvSpPr>
          <p:cNvPr id="9" name="Segnaposto numero diapositiva 5"/>
          <p:cNvSpPr>
            <a:spLocks noGrp="1"/>
          </p:cNvSpPr>
          <p:nvPr>
            <p:ph type="sldNum" sz="quarter" idx="12"/>
          </p:nvPr>
        </p:nvSpPr>
        <p:spPr/>
        <p:txBody>
          <a:bodyPr/>
          <a:lstStyle>
            <a:lvl1pPr>
              <a:defRPr/>
            </a:lvl1pPr>
          </a:lstStyle>
          <a:p>
            <a:pPr>
              <a:defRPr/>
            </a:pPr>
            <a:fld id="{D147DD63-975A-4E6C-BF7B-A4B0BCBE97C5}" type="slidenum">
              <a:rPr lang="it-IT"/>
              <a:pPr>
                <a:defRPr/>
              </a:pPr>
              <a:t>‹#›</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3"/>
          <p:cNvSpPr>
            <a:spLocks noGrp="1"/>
          </p:cNvSpPr>
          <p:nvPr>
            <p:ph type="dt" sz="half" idx="10"/>
          </p:nvPr>
        </p:nvSpPr>
        <p:spPr/>
        <p:txBody>
          <a:bodyPr/>
          <a:lstStyle>
            <a:lvl1pPr>
              <a:defRPr/>
            </a:lvl1pPr>
          </a:lstStyle>
          <a:p>
            <a:pPr>
              <a:defRPr/>
            </a:pPr>
            <a:fld id="{B02702D0-CCF1-4D6B-AC23-C61FAF52CD96}" type="datetimeFigureOut">
              <a:rPr lang="it-IT"/>
              <a:pPr>
                <a:defRPr/>
              </a:pPr>
              <a:t>31/01/2017</a:t>
            </a:fld>
            <a:endParaRPr lang="it-IT"/>
          </a:p>
        </p:txBody>
      </p:sp>
      <p:sp>
        <p:nvSpPr>
          <p:cNvPr id="4" name="Segnaposto piè di pagina 4"/>
          <p:cNvSpPr>
            <a:spLocks noGrp="1"/>
          </p:cNvSpPr>
          <p:nvPr>
            <p:ph type="ftr" sz="quarter" idx="11"/>
          </p:nvPr>
        </p:nvSpPr>
        <p:spPr/>
        <p:txBody>
          <a:bodyPr/>
          <a:lstStyle>
            <a:lvl1pPr>
              <a:defRPr/>
            </a:lvl1pPr>
          </a:lstStyle>
          <a:p>
            <a:pPr>
              <a:defRPr/>
            </a:pPr>
            <a:endParaRPr lang="it-IT"/>
          </a:p>
        </p:txBody>
      </p:sp>
      <p:sp>
        <p:nvSpPr>
          <p:cNvPr id="5" name="Segnaposto numero diapositiva 5"/>
          <p:cNvSpPr>
            <a:spLocks noGrp="1"/>
          </p:cNvSpPr>
          <p:nvPr>
            <p:ph type="sldNum" sz="quarter" idx="12"/>
          </p:nvPr>
        </p:nvSpPr>
        <p:spPr/>
        <p:txBody>
          <a:bodyPr/>
          <a:lstStyle>
            <a:lvl1pPr>
              <a:defRPr/>
            </a:lvl1pPr>
          </a:lstStyle>
          <a:p>
            <a:pPr>
              <a:defRPr/>
            </a:pPr>
            <a:fld id="{07C4B6EC-E6AF-4994-92F2-39D955A06D0F}" type="slidenum">
              <a:rPr lang="it-IT"/>
              <a:pPr>
                <a:defRPr/>
              </a:pPr>
              <a:t>‹#›</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3"/>
          <p:cNvSpPr>
            <a:spLocks noGrp="1"/>
          </p:cNvSpPr>
          <p:nvPr>
            <p:ph type="dt" sz="half" idx="10"/>
          </p:nvPr>
        </p:nvSpPr>
        <p:spPr/>
        <p:txBody>
          <a:bodyPr/>
          <a:lstStyle>
            <a:lvl1pPr>
              <a:defRPr/>
            </a:lvl1pPr>
          </a:lstStyle>
          <a:p>
            <a:pPr>
              <a:defRPr/>
            </a:pPr>
            <a:fld id="{C5E45B10-4295-411D-8224-5F350F915628}" type="datetimeFigureOut">
              <a:rPr lang="it-IT"/>
              <a:pPr>
                <a:defRPr/>
              </a:pPr>
              <a:t>31/01/2017</a:t>
            </a:fld>
            <a:endParaRPr lang="it-IT"/>
          </a:p>
        </p:txBody>
      </p:sp>
      <p:sp>
        <p:nvSpPr>
          <p:cNvPr id="3" name="Segnaposto piè di pagina 4"/>
          <p:cNvSpPr>
            <a:spLocks noGrp="1"/>
          </p:cNvSpPr>
          <p:nvPr>
            <p:ph type="ftr" sz="quarter" idx="11"/>
          </p:nvPr>
        </p:nvSpPr>
        <p:spPr/>
        <p:txBody>
          <a:bodyPr/>
          <a:lstStyle>
            <a:lvl1pPr>
              <a:defRPr/>
            </a:lvl1pPr>
          </a:lstStyle>
          <a:p>
            <a:pPr>
              <a:defRPr/>
            </a:pPr>
            <a:endParaRPr lang="it-IT"/>
          </a:p>
        </p:txBody>
      </p:sp>
      <p:sp>
        <p:nvSpPr>
          <p:cNvPr id="4" name="Segnaposto numero diapositiva 5"/>
          <p:cNvSpPr>
            <a:spLocks noGrp="1"/>
          </p:cNvSpPr>
          <p:nvPr>
            <p:ph type="sldNum" sz="quarter" idx="12"/>
          </p:nvPr>
        </p:nvSpPr>
        <p:spPr/>
        <p:txBody>
          <a:bodyPr/>
          <a:lstStyle>
            <a:lvl1pPr>
              <a:defRPr/>
            </a:lvl1pPr>
          </a:lstStyle>
          <a:p>
            <a:pPr>
              <a:defRPr/>
            </a:pPr>
            <a:fld id="{103F1016-903E-49FF-BD5A-14BCE5EC5F8C}" type="slidenum">
              <a:rPr lang="it-IT"/>
              <a:pPr>
                <a:defRPr/>
              </a:pPr>
              <a:t>‹#›</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3"/>
          <p:cNvSpPr>
            <a:spLocks noGrp="1"/>
          </p:cNvSpPr>
          <p:nvPr>
            <p:ph type="dt" sz="half" idx="10"/>
          </p:nvPr>
        </p:nvSpPr>
        <p:spPr/>
        <p:txBody>
          <a:bodyPr/>
          <a:lstStyle>
            <a:lvl1pPr>
              <a:defRPr/>
            </a:lvl1pPr>
          </a:lstStyle>
          <a:p>
            <a:pPr>
              <a:defRPr/>
            </a:pPr>
            <a:fld id="{712AE0C1-2F88-4256-819B-DD0C78C8C30E}" type="datetimeFigureOut">
              <a:rPr lang="it-IT"/>
              <a:pPr>
                <a:defRPr/>
              </a:pPr>
              <a:t>31/01/2017</a:t>
            </a:fld>
            <a:endParaRPr lang="it-IT"/>
          </a:p>
        </p:txBody>
      </p:sp>
      <p:sp>
        <p:nvSpPr>
          <p:cNvPr id="6" name="Segnaposto piè di pagina 4"/>
          <p:cNvSpPr>
            <a:spLocks noGrp="1"/>
          </p:cNvSpPr>
          <p:nvPr>
            <p:ph type="ftr" sz="quarter" idx="11"/>
          </p:nvPr>
        </p:nvSpPr>
        <p:spPr/>
        <p:txBody>
          <a:bodyPr/>
          <a:lstStyle>
            <a:lvl1pPr>
              <a:defRPr/>
            </a:lvl1pPr>
          </a:lstStyle>
          <a:p>
            <a:pPr>
              <a:defRPr/>
            </a:pPr>
            <a:endParaRPr lang="it-IT"/>
          </a:p>
        </p:txBody>
      </p:sp>
      <p:sp>
        <p:nvSpPr>
          <p:cNvPr id="7" name="Segnaposto numero diapositiva 5"/>
          <p:cNvSpPr>
            <a:spLocks noGrp="1"/>
          </p:cNvSpPr>
          <p:nvPr>
            <p:ph type="sldNum" sz="quarter" idx="12"/>
          </p:nvPr>
        </p:nvSpPr>
        <p:spPr/>
        <p:txBody>
          <a:bodyPr/>
          <a:lstStyle>
            <a:lvl1pPr>
              <a:defRPr/>
            </a:lvl1pPr>
          </a:lstStyle>
          <a:p>
            <a:pPr>
              <a:defRPr/>
            </a:pPr>
            <a:fld id="{32AE2BE2-53FF-4000-B5A2-369A4585D4BE}" type="slidenum">
              <a:rPr lang="it-IT"/>
              <a:pPr>
                <a:defRPr/>
              </a:pPr>
              <a:t>‹#›</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3"/>
          <p:cNvSpPr>
            <a:spLocks noGrp="1"/>
          </p:cNvSpPr>
          <p:nvPr>
            <p:ph type="dt" sz="half" idx="10"/>
          </p:nvPr>
        </p:nvSpPr>
        <p:spPr/>
        <p:txBody>
          <a:bodyPr/>
          <a:lstStyle>
            <a:lvl1pPr>
              <a:defRPr/>
            </a:lvl1pPr>
          </a:lstStyle>
          <a:p>
            <a:pPr>
              <a:defRPr/>
            </a:pPr>
            <a:fld id="{BC851860-FD3D-4DFC-890E-5458311534A8}" type="datetimeFigureOut">
              <a:rPr lang="it-IT"/>
              <a:pPr>
                <a:defRPr/>
              </a:pPr>
              <a:t>31/01/2017</a:t>
            </a:fld>
            <a:endParaRPr lang="it-IT"/>
          </a:p>
        </p:txBody>
      </p:sp>
      <p:sp>
        <p:nvSpPr>
          <p:cNvPr id="6" name="Segnaposto piè di pagina 4"/>
          <p:cNvSpPr>
            <a:spLocks noGrp="1"/>
          </p:cNvSpPr>
          <p:nvPr>
            <p:ph type="ftr" sz="quarter" idx="11"/>
          </p:nvPr>
        </p:nvSpPr>
        <p:spPr/>
        <p:txBody>
          <a:bodyPr/>
          <a:lstStyle>
            <a:lvl1pPr>
              <a:defRPr/>
            </a:lvl1pPr>
          </a:lstStyle>
          <a:p>
            <a:pPr>
              <a:defRPr/>
            </a:pPr>
            <a:endParaRPr lang="it-IT"/>
          </a:p>
        </p:txBody>
      </p:sp>
      <p:sp>
        <p:nvSpPr>
          <p:cNvPr id="7" name="Segnaposto numero diapositiva 5"/>
          <p:cNvSpPr>
            <a:spLocks noGrp="1"/>
          </p:cNvSpPr>
          <p:nvPr>
            <p:ph type="sldNum" sz="quarter" idx="12"/>
          </p:nvPr>
        </p:nvSpPr>
        <p:spPr/>
        <p:txBody>
          <a:bodyPr/>
          <a:lstStyle>
            <a:lvl1pPr>
              <a:defRPr/>
            </a:lvl1pPr>
          </a:lstStyle>
          <a:p>
            <a:pPr>
              <a:defRPr/>
            </a:pPr>
            <a:fld id="{C82E6A0F-4F20-4089-B04D-A9BF4C2B99C3}" type="slidenum">
              <a:rPr lang="it-IT"/>
              <a:pPr>
                <a:defRPr/>
              </a:pPr>
              <a:t>‹#›</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Segnaposto titolo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it-IT" smtClean="0"/>
              <a:t>Fare clic per modificare lo stile del titolo</a:t>
            </a:r>
          </a:p>
        </p:txBody>
      </p:sp>
      <p:sp>
        <p:nvSpPr>
          <p:cNvPr id="1027" name="Segnaposto testo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AC4DD1A0-4BCD-495D-9FBF-C428B1741E47}" type="datetimeFigureOut">
              <a:rPr lang="it-IT"/>
              <a:pPr>
                <a:defRPr/>
              </a:pPr>
              <a:t>31/01/2017</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cs typeface="+mn-cs"/>
              </a:defRPr>
            </a:lvl1pPr>
          </a:lstStyle>
          <a:p>
            <a:pPr>
              <a:defRPr/>
            </a:pPr>
            <a:fld id="{72636F48-50AF-41AB-ACC4-45C8D5323B91}" type="slidenum">
              <a:rPr lang="it-IT"/>
              <a:pPr>
                <a:defRPr/>
              </a:pPr>
              <a:t>‹#›</a:t>
            </a:fld>
            <a:endParaRPr lang="it-IT"/>
          </a:p>
        </p:txBody>
      </p:sp>
    </p:spTree>
  </p:cSld>
  <p:clrMap bg1="dk1" tx1="lt1" bg2="dk2" tx2="lt2" accent1="accent1" accent2="accent2" accent3="accent3" accent4="accent4" accent5="accent5" accent6="accent6" hlink="hlink" folHlink="folHlink"/>
  <p:sldLayoutIdLst>
    <p:sldLayoutId id="2147483683" r:id="rId1"/>
    <p:sldLayoutId id="2147483682" r:id="rId2"/>
    <p:sldLayoutId id="2147483681" r:id="rId3"/>
    <p:sldLayoutId id="2147483680" r:id="rId4"/>
    <p:sldLayoutId id="2147483679" r:id="rId5"/>
    <p:sldLayoutId id="2147483678" r:id="rId6"/>
    <p:sldLayoutId id="2147483677" r:id="rId7"/>
    <p:sldLayoutId id="2147483676" r:id="rId8"/>
    <p:sldLayoutId id="2147483675" r:id="rId9"/>
    <p:sldLayoutId id="2147483674" r:id="rId10"/>
    <p:sldLayoutId id="2147483673"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Titolo 1"/>
          <p:cNvSpPr>
            <a:spLocks noGrp="1"/>
          </p:cNvSpPr>
          <p:nvPr>
            <p:ph type="ctrTitle"/>
          </p:nvPr>
        </p:nvSpPr>
        <p:spPr/>
        <p:txBody>
          <a:bodyPr/>
          <a:lstStyle/>
          <a:p>
            <a:r>
              <a:rPr lang="it-IT" smtClean="0"/>
              <a:t>La Chiesa nel disegno di Dio</a:t>
            </a:r>
          </a:p>
        </p:txBody>
      </p:sp>
      <p:sp>
        <p:nvSpPr>
          <p:cNvPr id="3" name="Sottotitolo 2"/>
          <p:cNvSpPr>
            <a:spLocks noGrp="1"/>
          </p:cNvSpPr>
          <p:nvPr>
            <p:ph type="subTitle" idx="1"/>
          </p:nvPr>
        </p:nvSpPr>
        <p:spPr/>
        <p:txBody>
          <a:bodyPr rtlCol="0">
            <a:normAutofit/>
          </a:bodyPr>
          <a:lstStyle/>
          <a:p>
            <a:pPr fontAlgn="auto">
              <a:spcAft>
                <a:spcPts val="0"/>
              </a:spcAft>
              <a:buFont typeface="Arial" pitchFamily="34" charset="0"/>
              <a:buNone/>
              <a:defRPr/>
            </a:pPr>
            <a:r>
              <a:rPr lang="it-IT" dirty="0" smtClean="0"/>
              <a:t>Prof. Marco </a:t>
            </a:r>
            <a:r>
              <a:rPr lang="it-IT" dirty="0" err="1" smtClean="0"/>
              <a:t>Caccin</a:t>
            </a:r>
            <a:endParaRPr lang="it-IT" dirty="0"/>
          </a:p>
        </p:txBody>
      </p:sp>
      <p:sp>
        <p:nvSpPr>
          <p:cNvPr id="13315" name="CasellaDiTesto 3"/>
          <p:cNvSpPr txBox="1">
            <a:spLocks noChangeArrowheads="1"/>
          </p:cNvSpPr>
          <p:nvPr/>
        </p:nvSpPr>
        <p:spPr bwMode="auto">
          <a:xfrm>
            <a:off x="1258888" y="404813"/>
            <a:ext cx="5616575" cy="369887"/>
          </a:xfrm>
          <a:prstGeom prst="rect">
            <a:avLst/>
          </a:prstGeom>
          <a:noFill/>
          <a:ln w="9525">
            <a:noFill/>
            <a:miter lim="800000"/>
            <a:headEnd/>
            <a:tailEnd/>
          </a:ln>
        </p:spPr>
        <p:txBody>
          <a:bodyPr>
            <a:spAutoFit/>
          </a:bodyPr>
          <a:lstStyle/>
          <a:p>
            <a:r>
              <a:rPr lang="it-IT">
                <a:latin typeface="Calibri" pitchFamily="34" charset="0"/>
              </a:rPr>
              <a:t>           Scuola diocesana di teologia San Marco Evangelista</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rtlCol="0">
            <a:normAutofit fontScale="90000"/>
          </a:bodyPr>
          <a:lstStyle/>
          <a:p>
            <a:pPr fontAlgn="auto">
              <a:spcAft>
                <a:spcPts val="0"/>
              </a:spcAft>
              <a:defRPr/>
            </a:pPr>
            <a:r>
              <a:rPr lang="it-IT" dirty="0" smtClean="0"/>
              <a:t>6) La Chiesa. Tempio dello Spirito Santo.</a:t>
            </a:r>
            <a:endParaRPr lang="it-IT" dirty="0"/>
          </a:p>
        </p:txBody>
      </p:sp>
      <p:sp>
        <p:nvSpPr>
          <p:cNvPr id="3" name="Segnaposto contenuto 2"/>
          <p:cNvSpPr>
            <a:spLocks noGrp="1"/>
          </p:cNvSpPr>
          <p:nvPr>
            <p:ph idx="1"/>
          </p:nvPr>
        </p:nvSpPr>
        <p:spPr/>
        <p:txBody>
          <a:bodyPr rtlCol="0">
            <a:normAutofit fontScale="92500" lnSpcReduction="10000"/>
          </a:bodyPr>
          <a:lstStyle/>
          <a:p>
            <a:pPr marL="0" indent="0" fontAlgn="auto">
              <a:spcAft>
                <a:spcPts val="0"/>
              </a:spcAft>
              <a:buFont typeface="Arial" pitchFamily="34" charset="0"/>
              <a:buNone/>
              <a:defRPr/>
            </a:pPr>
            <a:r>
              <a:rPr lang="it-IT" dirty="0" smtClean="0"/>
              <a:t>«Lo Spirito Santo è il principio di ogni azione vitale e veramente salvifica in ciascuna delle diverse membra del Corpo. Egli opera in molti modi l’edificazione </a:t>
            </a:r>
            <a:r>
              <a:rPr lang="it-IT" dirty="0"/>
              <a:t>d</a:t>
            </a:r>
            <a:r>
              <a:rPr lang="it-IT" dirty="0" smtClean="0"/>
              <a:t>ell’intero Corpo nella carità; mediante la Parola di Dio che ha il potere di edificare (AT. 20,32); mediante il Battesimo con il quale forma il Corpo di Cristo; mediante i sacramenti che fanno crescere e guariscono le membra di Cristo».</a:t>
            </a:r>
          </a:p>
          <a:p>
            <a:pPr marL="0" indent="0" fontAlgn="auto">
              <a:spcAft>
                <a:spcPts val="0"/>
              </a:spcAft>
              <a:buFont typeface="Arial" pitchFamily="34" charset="0"/>
              <a:buNone/>
              <a:defRPr/>
            </a:pPr>
            <a:r>
              <a:rPr lang="it-IT" dirty="0" smtClean="0"/>
              <a:t>(Catechismo della Chiesa Cattolica, n.798)</a:t>
            </a:r>
            <a:endParaRPr lang="it-IT"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olo 7"/>
          <p:cNvSpPr>
            <a:spLocks noGrp="1"/>
          </p:cNvSpPr>
          <p:nvPr>
            <p:ph type="ctrTitle"/>
          </p:nvPr>
        </p:nvSpPr>
        <p:spPr/>
        <p:txBody>
          <a:bodyPr/>
          <a:lstStyle/>
          <a:p>
            <a:r>
              <a:rPr lang="it-IT" smtClean="0"/>
              <a:t>La Chiesa è una, santa, cattolica ed apostolica</a:t>
            </a:r>
          </a:p>
        </p:txBody>
      </p:sp>
      <p:sp>
        <p:nvSpPr>
          <p:cNvPr id="9" name="Sottotitolo 8"/>
          <p:cNvSpPr>
            <a:spLocks noGrp="1"/>
          </p:cNvSpPr>
          <p:nvPr>
            <p:ph type="subTitle" idx="1"/>
          </p:nvPr>
        </p:nvSpPr>
        <p:spPr/>
        <p:txBody>
          <a:bodyPr rtlCol="0">
            <a:normAutofit/>
          </a:bodyPr>
          <a:lstStyle/>
          <a:p>
            <a:pPr fontAlgn="auto">
              <a:spcAft>
                <a:spcPts val="0"/>
              </a:spcAft>
              <a:buFont typeface="Arial" pitchFamily="34" charset="0"/>
              <a:buNone/>
              <a:defRPr/>
            </a:pPr>
            <a:endParaRPr lang="it-IT"/>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olo 1"/>
          <p:cNvSpPr>
            <a:spLocks noGrp="1"/>
          </p:cNvSpPr>
          <p:nvPr>
            <p:ph type="title"/>
          </p:nvPr>
        </p:nvSpPr>
        <p:spPr/>
        <p:txBody>
          <a:bodyPr/>
          <a:lstStyle/>
          <a:p>
            <a:r>
              <a:rPr lang="it-IT" smtClean="0"/>
              <a:t>1) La Chiesa è una.</a:t>
            </a:r>
          </a:p>
        </p:txBody>
      </p:sp>
      <p:sp>
        <p:nvSpPr>
          <p:cNvPr id="24578" name="Segnaposto contenuto 2"/>
          <p:cNvSpPr>
            <a:spLocks noGrp="1"/>
          </p:cNvSpPr>
          <p:nvPr>
            <p:ph idx="1"/>
          </p:nvPr>
        </p:nvSpPr>
        <p:spPr/>
        <p:txBody>
          <a:bodyPr/>
          <a:lstStyle/>
          <a:p>
            <a:pPr marL="0" indent="0">
              <a:buFont typeface="Arial" charset="0"/>
              <a:buNone/>
            </a:pPr>
            <a:r>
              <a:rPr lang="it-IT" smtClean="0"/>
              <a:t>Essa ha un solo Signore, professa una sola fede, nasce da un solo Battesimo, forma un solo Corpo, vivificato da un solo Spirito, in vista di un’unica speranza, al compimento della quale saranno superate tutte le divisioni.</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olo 1"/>
          <p:cNvSpPr>
            <a:spLocks noGrp="1"/>
          </p:cNvSpPr>
          <p:nvPr>
            <p:ph type="title"/>
          </p:nvPr>
        </p:nvSpPr>
        <p:spPr/>
        <p:txBody>
          <a:bodyPr/>
          <a:lstStyle/>
          <a:p>
            <a:r>
              <a:rPr lang="it-IT" smtClean="0"/>
              <a:t>2) La Chiesa è santa.</a:t>
            </a:r>
          </a:p>
        </p:txBody>
      </p:sp>
      <p:sp>
        <p:nvSpPr>
          <p:cNvPr id="25602" name="Segnaposto contenuto 2"/>
          <p:cNvSpPr>
            <a:spLocks noGrp="1"/>
          </p:cNvSpPr>
          <p:nvPr>
            <p:ph idx="1"/>
          </p:nvPr>
        </p:nvSpPr>
        <p:spPr/>
        <p:txBody>
          <a:bodyPr/>
          <a:lstStyle/>
          <a:p>
            <a:pPr marL="0" indent="0">
              <a:buFont typeface="Arial" charset="0"/>
              <a:buNone/>
            </a:pPr>
            <a:r>
              <a:rPr lang="it-IT" smtClean="0"/>
              <a:t>Il Dio santissimo è il suo autore; Cristo, suo sposo, ha dato se stesso per lei, per santificarla; lo Spirito di santità la vivifica. Benchè comprenda in sé uomini peccatori, è senza macchia: ex maculatis immaculata.</a:t>
            </a:r>
          </a:p>
          <a:p>
            <a:pPr marL="0" indent="0">
              <a:buFont typeface="Arial" charset="0"/>
              <a:buNone/>
            </a:pPr>
            <a:r>
              <a:rPr lang="it-IT" smtClean="0"/>
              <a:t>Nei santi risplende la sua santità; in Maria è già la tutta santa.</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olo 1"/>
          <p:cNvSpPr>
            <a:spLocks noGrp="1"/>
          </p:cNvSpPr>
          <p:nvPr>
            <p:ph type="title"/>
          </p:nvPr>
        </p:nvSpPr>
        <p:spPr/>
        <p:txBody>
          <a:bodyPr/>
          <a:lstStyle/>
          <a:p>
            <a:r>
              <a:rPr lang="it-IT" smtClean="0"/>
              <a:t>3) La Chiesa è cattolica.</a:t>
            </a:r>
          </a:p>
        </p:txBody>
      </p:sp>
      <p:sp>
        <p:nvSpPr>
          <p:cNvPr id="26626" name="Segnaposto contenuto 4"/>
          <p:cNvSpPr>
            <a:spLocks noGrp="1"/>
          </p:cNvSpPr>
          <p:nvPr>
            <p:ph idx="1"/>
          </p:nvPr>
        </p:nvSpPr>
        <p:spPr/>
        <p:txBody>
          <a:bodyPr/>
          <a:lstStyle/>
          <a:p>
            <a:pPr marL="0" indent="0">
              <a:buFont typeface="Arial" charset="0"/>
              <a:buNone/>
            </a:pPr>
            <a:r>
              <a:rPr lang="it-IT" smtClean="0"/>
              <a:t>Essa annunzia la totalità della fede; porta in sé e amministra la pienezza dei mezzi di salvezza; è mandata a tutti i popoli; si rivolge a tutti gli uomini; abbraccia tutti i tempi; per sua natura è missionaria.</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itolo 1"/>
          <p:cNvSpPr>
            <a:spLocks noGrp="1"/>
          </p:cNvSpPr>
          <p:nvPr>
            <p:ph type="title"/>
          </p:nvPr>
        </p:nvSpPr>
        <p:spPr/>
        <p:txBody>
          <a:bodyPr/>
          <a:lstStyle/>
          <a:p>
            <a:r>
              <a:rPr lang="it-IT" smtClean="0"/>
              <a:t>4) La Chiesa è apostolica</a:t>
            </a:r>
          </a:p>
        </p:txBody>
      </p:sp>
      <p:sp>
        <p:nvSpPr>
          <p:cNvPr id="27650" name="Segnaposto contenuto 2"/>
          <p:cNvSpPr>
            <a:spLocks noGrp="1"/>
          </p:cNvSpPr>
          <p:nvPr>
            <p:ph idx="1"/>
          </p:nvPr>
        </p:nvSpPr>
        <p:spPr/>
        <p:txBody>
          <a:bodyPr/>
          <a:lstStyle/>
          <a:p>
            <a:pPr marL="0" indent="0">
              <a:buFont typeface="Arial" charset="0"/>
              <a:buNone/>
            </a:pPr>
            <a:r>
              <a:rPr lang="it-IT" smtClean="0"/>
              <a:t>È costruita su basamenti duraturi, i dodici apostoli dell’ Agnello (Ap. 21, 24); è indistruttibile; è infallibilmente conservata nella verità; Cristo la governa per mezzo di Pietro e degli altri Apostoli, presenti nei loro successori, il Papa e il collegio dei vescovi.</a:t>
            </a:r>
          </a:p>
          <a:p>
            <a:pPr marL="0" indent="0">
              <a:buFont typeface="Arial" charset="0"/>
              <a:buNone/>
            </a:pPr>
            <a:r>
              <a:rPr lang="it-IT" smtClean="0"/>
              <a:t>(Catechismo della Chiesa Cattolica, nn.866-869)</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itolo 3"/>
          <p:cNvSpPr>
            <a:spLocks noGrp="1"/>
          </p:cNvSpPr>
          <p:nvPr>
            <p:ph type="ctrTitle"/>
          </p:nvPr>
        </p:nvSpPr>
        <p:spPr/>
        <p:txBody>
          <a:bodyPr/>
          <a:lstStyle/>
          <a:p>
            <a:r>
              <a:rPr lang="it-IT" smtClean="0"/>
              <a:t>I fedeli cristiani</a:t>
            </a:r>
          </a:p>
        </p:txBody>
      </p:sp>
      <p:sp>
        <p:nvSpPr>
          <p:cNvPr id="5" name="Sottotitolo 4"/>
          <p:cNvSpPr>
            <a:spLocks noGrp="1"/>
          </p:cNvSpPr>
          <p:nvPr>
            <p:ph type="subTitle" idx="1"/>
          </p:nvPr>
        </p:nvSpPr>
        <p:spPr/>
        <p:txBody>
          <a:bodyPr rtlCol="0">
            <a:normAutofit/>
          </a:bodyPr>
          <a:lstStyle/>
          <a:p>
            <a:pPr fontAlgn="auto">
              <a:spcAft>
                <a:spcPts val="0"/>
              </a:spcAft>
              <a:buFont typeface="Arial" pitchFamily="34" charset="0"/>
              <a:buNone/>
              <a:defRPr/>
            </a:pPr>
            <a:endParaRPr lang="it-IT"/>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Titolo 1"/>
          <p:cNvSpPr>
            <a:spLocks noGrp="1"/>
          </p:cNvSpPr>
          <p:nvPr>
            <p:ph type="title"/>
          </p:nvPr>
        </p:nvSpPr>
        <p:spPr/>
        <p:txBody>
          <a:bodyPr/>
          <a:lstStyle/>
          <a:p>
            <a:r>
              <a:rPr lang="it-IT" smtClean="0"/>
              <a:t>I fedeli</a:t>
            </a:r>
          </a:p>
        </p:txBody>
      </p:sp>
      <p:sp>
        <p:nvSpPr>
          <p:cNvPr id="3" name="Segnaposto contenuto 2"/>
          <p:cNvSpPr>
            <a:spLocks noGrp="1"/>
          </p:cNvSpPr>
          <p:nvPr>
            <p:ph idx="1"/>
          </p:nvPr>
        </p:nvSpPr>
        <p:spPr/>
        <p:txBody>
          <a:bodyPr rtlCol="0">
            <a:normAutofit fontScale="92500" lnSpcReduction="20000"/>
          </a:bodyPr>
          <a:lstStyle/>
          <a:p>
            <a:pPr marL="514350" indent="-514350" fontAlgn="auto">
              <a:spcAft>
                <a:spcPts val="0"/>
              </a:spcAft>
              <a:buFont typeface="+mj-lt"/>
              <a:buAutoNum type="alphaUcPeriod"/>
              <a:defRPr/>
            </a:pPr>
            <a:r>
              <a:rPr lang="it-IT" dirty="0" smtClean="0"/>
              <a:t>«I fedeli sono coloro che, essendo stati incorporati a Cristo mediante il Battesimo, sono costituiti popolo di Dio e perciò, resi partecipi nel modo loro proprio della funzione sacerdotale, profetica e regale di Cristo, sono chiamati ad attuare, secondo la condizione propria di ciascuno, la missione che Dio ha affidato alla Chiesa da compiere nel mondo. Questa Chiesa, costituita e ordinata in questo mondo come società, sussiste nella Chiesa Cattolica, governata dal successore di Pietro e dei vescovi in comunione con lui (CJC, can. 204)»</a:t>
            </a:r>
            <a:endParaRPr lang="it-IT"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Titolo 1"/>
          <p:cNvSpPr>
            <a:spLocks noGrp="1"/>
          </p:cNvSpPr>
          <p:nvPr>
            <p:ph type="title"/>
          </p:nvPr>
        </p:nvSpPr>
        <p:spPr/>
        <p:txBody>
          <a:bodyPr/>
          <a:lstStyle/>
          <a:p>
            <a:endParaRPr lang="it-IT" smtClean="0"/>
          </a:p>
        </p:txBody>
      </p:sp>
      <p:sp>
        <p:nvSpPr>
          <p:cNvPr id="3" name="Segnaposto contenuto 2"/>
          <p:cNvSpPr>
            <a:spLocks noGrp="1"/>
          </p:cNvSpPr>
          <p:nvPr>
            <p:ph idx="1"/>
          </p:nvPr>
        </p:nvSpPr>
        <p:spPr/>
        <p:txBody>
          <a:bodyPr rtlCol="0">
            <a:normAutofit lnSpcReduction="10000"/>
          </a:bodyPr>
          <a:lstStyle/>
          <a:p>
            <a:pPr marL="514350" indent="-514350" algn="just" fontAlgn="auto">
              <a:spcAft>
                <a:spcPts val="0"/>
              </a:spcAft>
              <a:buFont typeface="+mj-lt"/>
              <a:buAutoNum type="alphaUcPeriod" startAt="2"/>
              <a:defRPr/>
            </a:pPr>
            <a:r>
              <a:rPr lang="it-IT" dirty="0" smtClean="0"/>
              <a:t>Principio di uguaglianza di tutti i fedeli                                         cristiani per la loro incorporazione a Cristo mediante il Battesimo e per la loro costituzione in popolo di Dio, quindi per la loro partecipazione all’ufficio sacerdotale, profetico e regale di Cristo.</a:t>
            </a:r>
          </a:p>
          <a:p>
            <a:pPr marL="514350" indent="-514350" algn="just" fontAlgn="auto">
              <a:spcAft>
                <a:spcPts val="0"/>
              </a:spcAft>
              <a:buFont typeface="+mj-lt"/>
              <a:buAutoNum type="alphaUcPeriod" startAt="2"/>
              <a:defRPr/>
            </a:pPr>
            <a:r>
              <a:rPr lang="it-IT" dirty="0"/>
              <a:t>Principio di varietà: ciascun fedele partecipa in modo proprio al Triplice ufficio di Cristo, secondo la condizione propria di ciascuno</a:t>
            </a:r>
            <a:r>
              <a:rPr lang="it-IT" dirty="0" smtClean="0"/>
              <a:t>.</a:t>
            </a:r>
            <a:endParaRPr lang="it-IT"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olo 1"/>
          <p:cNvSpPr>
            <a:spLocks noGrp="1"/>
          </p:cNvSpPr>
          <p:nvPr>
            <p:ph type="title"/>
          </p:nvPr>
        </p:nvSpPr>
        <p:spPr/>
        <p:txBody>
          <a:bodyPr/>
          <a:lstStyle/>
          <a:p>
            <a:endParaRPr lang="it-IT" smtClean="0"/>
          </a:p>
        </p:txBody>
      </p:sp>
      <p:sp>
        <p:nvSpPr>
          <p:cNvPr id="3" name="Segnaposto contenuto 2"/>
          <p:cNvSpPr>
            <a:spLocks noGrp="1"/>
          </p:cNvSpPr>
          <p:nvPr>
            <p:ph idx="1"/>
          </p:nvPr>
        </p:nvSpPr>
        <p:spPr/>
        <p:txBody>
          <a:bodyPr rtlCol="0">
            <a:normAutofit fontScale="92500" lnSpcReduction="10000"/>
          </a:bodyPr>
          <a:lstStyle/>
          <a:p>
            <a:pPr marL="514350" indent="-514350" fontAlgn="auto">
              <a:spcAft>
                <a:spcPts val="0"/>
              </a:spcAft>
              <a:buFont typeface="+mj-lt"/>
              <a:buAutoNum type="alphaUcPeriod" startAt="4"/>
              <a:defRPr/>
            </a:pPr>
            <a:r>
              <a:rPr lang="it-IT" dirty="0" smtClean="0"/>
              <a:t>Conseguenza del Battesimo: l’appartenenza al popolo di Dio; il diritto-dovere di esercitare la missione affidata a tutta la Chiesa (Rif. Lumen </a:t>
            </a:r>
            <a:r>
              <a:rPr lang="it-IT" dirty="0" err="1" smtClean="0"/>
              <a:t>Gentium</a:t>
            </a:r>
            <a:r>
              <a:rPr lang="it-IT" dirty="0" smtClean="0"/>
              <a:t> </a:t>
            </a:r>
            <a:r>
              <a:rPr lang="it-IT" dirty="0" err="1" smtClean="0"/>
              <a:t>nn</a:t>
            </a:r>
            <a:r>
              <a:rPr lang="it-IT" dirty="0" smtClean="0"/>
              <a:t>. 8 e 14)</a:t>
            </a:r>
          </a:p>
          <a:p>
            <a:pPr marL="514350" indent="-514350" fontAlgn="auto">
              <a:spcAft>
                <a:spcPts val="0"/>
              </a:spcAft>
              <a:buFont typeface="+mj-lt"/>
              <a:buAutoNum type="alphaUcPeriod" startAt="4"/>
              <a:defRPr/>
            </a:pPr>
            <a:r>
              <a:rPr lang="it-IT" dirty="0" smtClean="0"/>
              <a:t>Prima Comunione: «Su questa terra sono nella piena comunione della Chiesa cattolica quei battezzati che sono congiunti con Cristo nella sua compagine visibile, ossia mediante i vincoli della professione di fede, dei sacramenti e del governo ecclesiastico (CJC, can. 205)</a:t>
            </a:r>
            <a:endParaRPr lang="it-IT"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rtlCol="0">
            <a:normAutofit fontScale="90000"/>
          </a:bodyPr>
          <a:lstStyle/>
          <a:p>
            <a:pPr fontAlgn="auto">
              <a:spcAft>
                <a:spcPts val="0"/>
              </a:spcAft>
              <a:defRPr/>
            </a:pPr>
            <a:r>
              <a:rPr lang="it-IT" dirty="0" smtClean="0"/>
              <a:t>1)La Chiesa popolo di Dio, corpo di Cristo, tempio dello Spirito Santo</a:t>
            </a:r>
            <a:endParaRPr lang="it-IT" dirty="0"/>
          </a:p>
        </p:txBody>
      </p:sp>
      <p:sp>
        <p:nvSpPr>
          <p:cNvPr id="3" name="Segnaposto contenuto 2"/>
          <p:cNvSpPr>
            <a:spLocks noGrp="1"/>
          </p:cNvSpPr>
          <p:nvPr>
            <p:ph idx="1"/>
          </p:nvPr>
        </p:nvSpPr>
        <p:spPr/>
        <p:txBody>
          <a:bodyPr rtlCol="0">
            <a:normAutofit fontScale="92500" lnSpcReduction="10000"/>
          </a:bodyPr>
          <a:lstStyle/>
          <a:p>
            <a:pPr marL="0" indent="0" fontAlgn="auto">
              <a:spcAft>
                <a:spcPts val="0"/>
              </a:spcAft>
              <a:buFont typeface="Arial" pitchFamily="34" charset="0"/>
              <a:buNone/>
              <a:defRPr/>
            </a:pPr>
            <a:r>
              <a:rPr lang="it-IT" dirty="0" smtClean="0"/>
              <a:t>«Nel linguaggio cristiano, il termine Chiesa designa l’assemblea liturgica, ma anche la comunità locale o tutta la comunità universale dei credenti. Di fatto questi tre significati sono inseparabili. La Chiesa è il popolo che Dio raduna nel mondo intero. Essa esiste nelle comunità locali e si realizza nell’assemblea liturgica, soprattutto eucaristica. Essa vive della Parola e del Corpo di Cristo, divenendo così essa stessa Corpo di Cristo (Catechismo della Chiesa Cattolica, n.752)» </a:t>
            </a:r>
            <a:endParaRPr lang="it-IT"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olo 1"/>
          <p:cNvSpPr>
            <a:spLocks noGrp="1"/>
          </p:cNvSpPr>
          <p:nvPr>
            <p:ph type="title"/>
          </p:nvPr>
        </p:nvSpPr>
        <p:spPr/>
        <p:txBody>
          <a:bodyPr/>
          <a:lstStyle/>
          <a:p>
            <a:endParaRPr lang="it-IT" smtClean="0"/>
          </a:p>
        </p:txBody>
      </p:sp>
      <p:sp>
        <p:nvSpPr>
          <p:cNvPr id="3" name="Segnaposto contenuto 2"/>
          <p:cNvSpPr>
            <a:spLocks noGrp="1"/>
          </p:cNvSpPr>
          <p:nvPr>
            <p:ph idx="1"/>
          </p:nvPr>
        </p:nvSpPr>
        <p:spPr/>
        <p:txBody>
          <a:bodyPr rtlCol="0">
            <a:normAutofit fontScale="92500" lnSpcReduction="20000"/>
          </a:bodyPr>
          <a:lstStyle/>
          <a:p>
            <a:pPr marL="514350" indent="-514350" fontAlgn="auto">
              <a:spcAft>
                <a:spcPts val="0"/>
              </a:spcAft>
              <a:buFont typeface="+mj-lt"/>
              <a:buAutoNum type="alphaUcPeriod" startAt="6"/>
              <a:defRPr/>
            </a:pPr>
            <a:r>
              <a:rPr lang="it-IT" dirty="0" smtClean="0"/>
              <a:t>Principali obblighi e diritti dei fedeli:</a:t>
            </a:r>
            <a:r>
              <a:rPr lang="it-IT" dirty="0"/>
              <a:t> </a:t>
            </a:r>
          </a:p>
          <a:p>
            <a:pPr marL="0" indent="0" fontAlgn="auto">
              <a:spcAft>
                <a:spcPts val="0"/>
              </a:spcAft>
              <a:buFont typeface="Arial" pitchFamily="34" charset="0"/>
              <a:buNone/>
              <a:defRPr/>
            </a:pPr>
            <a:r>
              <a:rPr lang="it-IT" dirty="0"/>
              <a:t> </a:t>
            </a:r>
            <a:r>
              <a:rPr lang="it-IT" dirty="0" smtClean="0"/>
              <a:t>  - Obbligo di conservare la comunione con la </a:t>
            </a:r>
          </a:p>
          <a:p>
            <a:pPr marL="0" indent="0" fontAlgn="auto">
              <a:spcAft>
                <a:spcPts val="0"/>
              </a:spcAft>
              <a:buFont typeface="Arial" pitchFamily="34" charset="0"/>
              <a:buNone/>
              <a:defRPr/>
            </a:pPr>
            <a:r>
              <a:rPr lang="it-IT" dirty="0"/>
              <a:t> </a:t>
            </a:r>
            <a:r>
              <a:rPr lang="it-IT" dirty="0" smtClean="0"/>
              <a:t>    Chiesa;</a:t>
            </a:r>
          </a:p>
          <a:p>
            <a:pPr marL="0" indent="0" fontAlgn="auto">
              <a:spcAft>
                <a:spcPts val="0"/>
              </a:spcAft>
              <a:buFont typeface="Arial" pitchFamily="34" charset="0"/>
              <a:buNone/>
              <a:defRPr/>
            </a:pPr>
            <a:r>
              <a:rPr lang="it-IT" dirty="0"/>
              <a:t> </a:t>
            </a:r>
            <a:r>
              <a:rPr lang="it-IT" dirty="0" smtClean="0"/>
              <a:t>  - Obbligo di condurre una vita santa;</a:t>
            </a:r>
          </a:p>
          <a:p>
            <a:pPr marL="0" indent="0" fontAlgn="auto">
              <a:spcAft>
                <a:spcPts val="0"/>
              </a:spcAft>
              <a:buFont typeface="Arial" pitchFamily="34" charset="0"/>
              <a:buNone/>
              <a:defRPr/>
            </a:pPr>
            <a:r>
              <a:rPr lang="it-IT" dirty="0"/>
              <a:t> </a:t>
            </a:r>
            <a:r>
              <a:rPr lang="it-IT" dirty="0" smtClean="0"/>
              <a:t>  - Dovere dei fedeli di obbedire ai pastori;</a:t>
            </a:r>
          </a:p>
          <a:p>
            <a:pPr marL="0" indent="0" fontAlgn="auto">
              <a:spcAft>
                <a:spcPts val="0"/>
              </a:spcAft>
              <a:buFont typeface="Arial" pitchFamily="34" charset="0"/>
              <a:buNone/>
              <a:defRPr/>
            </a:pPr>
            <a:r>
              <a:rPr lang="it-IT" dirty="0"/>
              <a:t> </a:t>
            </a:r>
            <a:r>
              <a:rPr lang="it-IT" dirty="0" smtClean="0"/>
              <a:t>  - Diritto di ricevere dai pastori la parola di Dio </a:t>
            </a:r>
          </a:p>
          <a:p>
            <a:pPr marL="0" indent="0" fontAlgn="auto">
              <a:spcAft>
                <a:spcPts val="0"/>
              </a:spcAft>
              <a:buFont typeface="Arial" pitchFamily="34" charset="0"/>
              <a:buNone/>
              <a:defRPr/>
            </a:pPr>
            <a:r>
              <a:rPr lang="it-IT" dirty="0"/>
              <a:t> </a:t>
            </a:r>
            <a:r>
              <a:rPr lang="it-IT" dirty="0" smtClean="0"/>
              <a:t>     e i sacramenti;</a:t>
            </a:r>
          </a:p>
          <a:p>
            <a:pPr marL="0" indent="0" fontAlgn="auto">
              <a:spcAft>
                <a:spcPts val="0"/>
              </a:spcAft>
              <a:buFont typeface="Arial" pitchFamily="34" charset="0"/>
              <a:buNone/>
              <a:defRPr/>
            </a:pPr>
            <a:r>
              <a:rPr lang="it-IT" dirty="0"/>
              <a:t> </a:t>
            </a:r>
            <a:r>
              <a:rPr lang="it-IT" dirty="0" smtClean="0"/>
              <a:t>  - Diritto all’educazione e all’istituzione cristiana;</a:t>
            </a:r>
          </a:p>
          <a:p>
            <a:pPr marL="0" indent="0" fontAlgn="auto">
              <a:spcAft>
                <a:spcPts val="0"/>
              </a:spcAft>
              <a:buFont typeface="Arial" pitchFamily="34" charset="0"/>
              <a:buNone/>
              <a:defRPr/>
            </a:pPr>
            <a:r>
              <a:rPr lang="it-IT" dirty="0"/>
              <a:t> </a:t>
            </a:r>
            <a:r>
              <a:rPr lang="it-IT" dirty="0" smtClean="0"/>
              <a:t>  - Diritto alla libera scelta del proprio stato di vita. </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Titolo 1"/>
          <p:cNvSpPr>
            <a:spLocks noGrp="1"/>
          </p:cNvSpPr>
          <p:nvPr>
            <p:ph type="title"/>
          </p:nvPr>
        </p:nvSpPr>
        <p:spPr/>
        <p:txBody>
          <a:bodyPr/>
          <a:lstStyle/>
          <a:p>
            <a:r>
              <a:rPr lang="it-IT" smtClean="0"/>
              <a:t>I laici</a:t>
            </a:r>
          </a:p>
        </p:txBody>
      </p:sp>
      <p:sp>
        <p:nvSpPr>
          <p:cNvPr id="3" name="Segnaposto contenuto 2"/>
          <p:cNvSpPr>
            <a:spLocks noGrp="1"/>
          </p:cNvSpPr>
          <p:nvPr>
            <p:ph idx="1"/>
          </p:nvPr>
        </p:nvSpPr>
        <p:spPr/>
        <p:txBody>
          <a:bodyPr rtlCol="0">
            <a:normAutofit fontScale="92500" lnSpcReduction="20000"/>
          </a:bodyPr>
          <a:lstStyle/>
          <a:p>
            <a:pPr marL="514350" indent="-514350" fontAlgn="auto">
              <a:spcAft>
                <a:spcPts val="0"/>
              </a:spcAft>
              <a:buFont typeface="+mj-lt"/>
              <a:buAutoNum type="alphaUcPeriod" startAt="7"/>
              <a:defRPr/>
            </a:pPr>
            <a:r>
              <a:rPr lang="it-IT" dirty="0" smtClean="0"/>
              <a:t>«I laici, dal momento che, come tutti i fedeli, sono deputati da Dio all’apostolato mediante il battesimo e la confermazione, sono tenuti all’obbligo generale e hanno il diritto di impegnarsi, sia come singoli sia riuniti in associazioni, perché l’annuncio divino della salvezza venga conosciuto e accolto da ogni uomo in ogni luogo; tale obbligo è ancora più urgente in quelle situazioni in cui gli uomini possono ascoltare il Vangelo e conoscere Cristo se non per mezzo loro (CJC, can. 225; Lumen </a:t>
            </a:r>
            <a:r>
              <a:rPr lang="it-IT" dirty="0" err="1" smtClean="0"/>
              <a:t>Gentium</a:t>
            </a:r>
            <a:r>
              <a:rPr lang="it-IT" dirty="0" smtClean="0"/>
              <a:t> n. 31)»</a:t>
            </a:r>
            <a:endParaRPr lang="it-IT"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Titolo 1"/>
          <p:cNvSpPr>
            <a:spLocks noGrp="1"/>
          </p:cNvSpPr>
          <p:nvPr>
            <p:ph type="title"/>
          </p:nvPr>
        </p:nvSpPr>
        <p:spPr/>
        <p:txBody>
          <a:bodyPr/>
          <a:lstStyle/>
          <a:p>
            <a:r>
              <a:rPr lang="it-IT" smtClean="0"/>
              <a:t>Ministri sacri o chierici</a:t>
            </a:r>
          </a:p>
        </p:txBody>
      </p:sp>
      <p:sp>
        <p:nvSpPr>
          <p:cNvPr id="34818" name="Segnaposto contenuto 2"/>
          <p:cNvSpPr>
            <a:spLocks noGrp="1"/>
          </p:cNvSpPr>
          <p:nvPr>
            <p:ph idx="1"/>
          </p:nvPr>
        </p:nvSpPr>
        <p:spPr/>
        <p:txBody>
          <a:bodyPr/>
          <a:lstStyle/>
          <a:p>
            <a:pPr marL="514350" indent="-514350">
              <a:buFont typeface="Calibri" pitchFamily="34" charset="0"/>
              <a:buAutoNum type="alphaUcPeriod" startAt="8"/>
            </a:pPr>
            <a:r>
              <a:rPr lang="it-IT" smtClean="0"/>
              <a:t>Si tratta dei fedeli cristiani che hanno ricevuto il sacramento dell’ordine, in uno dei tre ordini, ovvero l’episcopato, il presbiterato, il diaconato (CJC, cann. 1008-1009)</a:t>
            </a:r>
          </a:p>
          <a:p>
            <a:pPr marL="514350" indent="-514350">
              <a:buFont typeface="Calibri" pitchFamily="34" charset="0"/>
              <a:buAutoNum type="alphaUcPeriod" startAt="8"/>
            </a:pPr>
            <a:r>
              <a:rPr lang="it-IT" smtClean="0"/>
              <a:t>I ministri sacri esercitano gli uffici di insegnare, santificare e governare i fedeli.</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Titolo 1"/>
          <p:cNvSpPr>
            <a:spLocks noGrp="1"/>
          </p:cNvSpPr>
          <p:nvPr>
            <p:ph type="title"/>
          </p:nvPr>
        </p:nvSpPr>
        <p:spPr/>
        <p:txBody>
          <a:bodyPr/>
          <a:lstStyle/>
          <a:p>
            <a:r>
              <a:rPr lang="it-IT" smtClean="0"/>
              <a:t>Vita consacrata</a:t>
            </a:r>
          </a:p>
        </p:txBody>
      </p:sp>
      <p:sp>
        <p:nvSpPr>
          <p:cNvPr id="3" name="Segnaposto contenuto 2"/>
          <p:cNvSpPr>
            <a:spLocks noGrp="1"/>
          </p:cNvSpPr>
          <p:nvPr>
            <p:ph idx="1"/>
          </p:nvPr>
        </p:nvSpPr>
        <p:spPr/>
        <p:txBody>
          <a:bodyPr rtlCol="0">
            <a:normAutofit fontScale="92500" lnSpcReduction="20000"/>
          </a:bodyPr>
          <a:lstStyle/>
          <a:p>
            <a:pPr marL="514350" indent="-514350" fontAlgn="auto">
              <a:spcAft>
                <a:spcPts val="0"/>
              </a:spcAft>
              <a:buFont typeface="+mj-lt"/>
              <a:buAutoNum type="alphaUcPeriod" startAt="10"/>
              <a:defRPr/>
            </a:pPr>
            <a:r>
              <a:rPr lang="it-IT" dirty="0" smtClean="0"/>
              <a:t>«La vita consacrata mediante la professione dei consigli evangelici e una forma stabile di vita con la quale i fedeli, seguendo Cristo più da vicino per l’azione dello Spirito Santo, si danno totalmente a Dio amato sopra ogni cosa, in modo che, dedicandosi con nuovo e speciale titolo al suo onore, alla edificazione della Chiesa e alla salvezza del mondo, siano in grado di conseguire la perfezione </a:t>
            </a:r>
            <a:r>
              <a:rPr lang="it-IT" smtClean="0"/>
              <a:t>della carità </a:t>
            </a:r>
            <a:r>
              <a:rPr lang="it-IT" dirty="0" smtClean="0"/>
              <a:t>nel servizio del Regno di Dio e, divenuti nella Chiesa segno luminoso, preannuncino la storia celeste (CJC, can. 573; Lumen </a:t>
            </a:r>
            <a:r>
              <a:rPr lang="it-IT" dirty="0" err="1" smtClean="0"/>
              <a:t>Gentium</a:t>
            </a:r>
            <a:r>
              <a:rPr lang="it-IT" dirty="0" smtClean="0"/>
              <a:t> </a:t>
            </a:r>
            <a:r>
              <a:rPr lang="it-IT" dirty="0" err="1" smtClean="0"/>
              <a:t>nn</a:t>
            </a:r>
            <a:r>
              <a:rPr lang="it-IT" dirty="0" smtClean="0"/>
              <a:t>. 42-44)»</a:t>
            </a:r>
            <a:endParaRPr lang="it-IT"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rtlCol="0">
            <a:normAutofit fontScale="90000"/>
          </a:bodyPr>
          <a:lstStyle/>
          <a:p>
            <a:pPr fontAlgn="auto">
              <a:spcAft>
                <a:spcPts val="0"/>
              </a:spcAft>
              <a:defRPr/>
            </a:pPr>
            <a:r>
              <a:rPr lang="it-IT" dirty="0" smtClean="0"/>
              <a:t>2)La Chiesa, insieme visibile e spirituale</a:t>
            </a:r>
            <a:endParaRPr lang="it-IT" dirty="0"/>
          </a:p>
        </p:txBody>
      </p:sp>
      <p:sp>
        <p:nvSpPr>
          <p:cNvPr id="3" name="Segnaposto contenuto 2"/>
          <p:cNvSpPr>
            <a:spLocks noGrp="1"/>
          </p:cNvSpPr>
          <p:nvPr>
            <p:ph idx="1"/>
          </p:nvPr>
        </p:nvSpPr>
        <p:spPr/>
        <p:txBody>
          <a:bodyPr rtlCol="0">
            <a:normAutofit fontScale="92500" lnSpcReduction="20000"/>
          </a:bodyPr>
          <a:lstStyle/>
          <a:p>
            <a:pPr marL="0" indent="0" fontAlgn="auto">
              <a:spcAft>
                <a:spcPts val="0"/>
              </a:spcAft>
              <a:buFont typeface="Arial" pitchFamily="34" charset="0"/>
              <a:buNone/>
              <a:defRPr/>
            </a:pPr>
            <a:r>
              <a:rPr lang="it-IT" dirty="0" smtClean="0"/>
              <a:t>«Cristo, unico mediatore, ha costituito sulla terra la sua Chiesa santa, comunità di fede, speranza e carità, come un organismo visibile; incessantemente la sostenta e per essa diffonde su tutti la verità e la grazia. La Chiesa è ad un tempo:</a:t>
            </a:r>
          </a:p>
          <a:p>
            <a:pPr marL="0" indent="0" fontAlgn="auto">
              <a:spcAft>
                <a:spcPts val="0"/>
              </a:spcAft>
              <a:buFont typeface="Arial" pitchFamily="34" charset="0"/>
              <a:buNone/>
              <a:defRPr/>
            </a:pPr>
            <a:r>
              <a:rPr lang="it-IT" dirty="0" smtClean="0"/>
              <a:t>-la società costituita da organi gerarchici e il        Corpo mistico di Cristo;</a:t>
            </a:r>
          </a:p>
          <a:p>
            <a:pPr marL="0" indent="0" fontAlgn="auto">
              <a:spcAft>
                <a:spcPts val="0"/>
              </a:spcAft>
              <a:buFont typeface="Arial" pitchFamily="34" charset="0"/>
              <a:buNone/>
              <a:defRPr/>
            </a:pPr>
            <a:r>
              <a:rPr lang="it-IT" dirty="0" smtClean="0"/>
              <a:t>-l’assemblea visibile e la comunità spirituale;</a:t>
            </a:r>
          </a:p>
          <a:p>
            <a:pPr marL="0" indent="0" fontAlgn="auto">
              <a:spcAft>
                <a:spcPts val="0"/>
              </a:spcAft>
              <a:buFont typeface="Arial" pitchFamily="34" charset="0"/>
              <a:buNone/>
              <a:defRPr/>
            </a:pPr>
            <a:r>
              <a:rPr lang="it-IT" dirty="0" smtClean="0"/>
              <a:t>-la Chiesa della Terra e la Chiesa ormai in possesso dei beni celesti</a:t>
            </a:r>
          </a:p>
          <a:p>
            <a:pPr marL="0" indent="0" fontAlgn="auto">
              <a:spcAft>
                <a:spcPts val="0"/>
              </a:spcAft>
              <a:buFont typeface="Arial" pitchFamily="34" charset="0"/>
              <a:buNone/>
              <a:defRPr/>
            </a:pPr>
            <a:r>
              <a:rPr lang="it-IT" dirty="0" smtClean="0"/>
              <a:t>(Catechismo della Chiesa Cattolica, n.771)»</a:t>
            </a:r>
            <a:endParaRPr lang="it-IT"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olo 3"/>
          <p:cNvSpPr>
            <a:spLocks noGrp="1"/>
          </p:cNvSpPr>
          <p:nvPr>
            <p:ph type="title"/>
          </p:nvPr>
        </p:nvSpPr>
        <p:spPr/>
        <p:txBody>
          <a:bodyPr/>
          <a:lstStyle/>
          <a:p>
            <a:endParaRPr lang="it-IT" smtClean="0"/>
          </a:p>
        </p:txBody>
      </p:sp>
      <p:sp>
        <p:nvSpPr>
          <p:cNvPr id="5" name="Segnaposto contenuto 4"/>
          <p:cNvSpPr>
            <a:spLocks noGrp="1"/>
          </p:cNvSpPr>
          <p:nvPr>
            <p:ph idx="1"/>
          </p:nvPr>
        </p:nvSpPr>
        <p:spPr/>
        <p:txBody>
          <a:bodyPr rtlCol="0">
            <a:normAutofit fontScale="92500"/>
          </a:bodyPr>
          <a:lstStyle/>
          <a:p>
            <a:pPr marL="0" indent="0" fontAlgn="auto">
              <a:spcAft>
                <a:spcPts val="0"/>
              </a:spcAft>
              <a:buFont typeface="Arial" pitchFamily="34" charset="0"/>
              <a:buNone/>
              <a:defRPr/>
            </a:pPr>
            <a:r>
              <a:rPr lang="it-IT" dirty="0" smtClean="0"/>
              <a:t>«Gesù ha creato una chiesa, cioè una nuova, visibile comunità di salvezza. Egli la intende come un nuovo Israele, come un nuovo popolo di Dio, che ha il suo centro nella celebrazione della cena, da cui è sorto e in cui ha il suo permanente centro vitale. O, detto diversamente, il nuovo popolo di Dio è popolo in forza nel Corpo di Cristo».</a:t>
            </a:r>
          </a:p>
          <a:p>
            <a:pPr marL="0" indent="0" fontAlgn="auto">
              <a:spcAft>
                <a:spcPts val="0"/>
              </a:spcAft>
              <a:buFont typeface="Arial" pitchFamily="34" charset="0"/>
              <a:buNone/>
              <a:defRPr/>
            </a:pPr>
            <a:r>
              <a:rPr lang="it-IT" dirty="0" smtClean="0"/>
              <a:t>J. Ratzinger, Il nuovo Popolo di Dio, </a:t>
            </a:r>
            <a:r>
              <a:rPr lang="it-IT" dirty="0"/>
              <a:t>B</a:t>
            </a:r>
            <a:r>
              <a:rPr lang="it-IT" dirty="0" smtClean="0"/>
              <a:t>rescia 1992, p.88</a:t>
            </a:r>
            <a:endParaRPr lang="it-IT"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olo 1"/>
          <p:cNvSpPr>
            <a:spLocks noGrp="1"/>
          </p:cNvSpPr>
          <p:nvPr>
            <p:ph type="title"/>
          </p:nvPr>
        </p:nvSpPr>
        <p:spPr/>
        <p:txBody>
          <a:bodyPr/>
          <a:lstStyle/>
          <a:p>
            <a:r>
              <a:rPr lang="it-IT" smtClean="0"/>
              <a:t>3) La Chiesa. Corpo di Cristo.</a:t>
            </a:r>
          </a:p>
        </p:txBody>
      </p:sp>
      <p:sp>
        <p:nvSpPr>
          <p:cNvPr id="17410" name="Segnaposto contenuto 2"/>
          <p:cNvSpPr>
            <a:spLocks noGrp="1"/>
          </p:cNvSpPr>
          <p:nvPr>
            <p:ph idx="1"/>
          </p:nvPr>
        </p:nvSpPr>
        <p:spPr/>
        <p:txBody>
          <a:bodyPr/>
          <a:lstStyle/>
          <a:p>
            <a:pPr marL="0" indent="0">
              <a:buFont typeface="Arial" charset="0"/>
              <a:buNone/>
            </a:pPr>
            <a:r>
              <a:rPr lang="it-IT" smtClean="0"/>
              <a:t>«Il figlio di Dio, unendo a sé la natura umana, e vincendo la morte con la sua morte e resurrezione, ha redento l’uomo e lo ha trasformato in una nuova creatura (cfr Gal.6,15; 2Cor.5,17). Comunicando infatti il suo Spirito, costituisce misticamente come suo corpo i suoi fratelli, chiamati fra tutte le genti».</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olo 1"/>
          <p:cNvSpPr>
            <a:spLocks noGrp="1"/>
          </p:cNvSpPr>
          <p:nvPr>
            <p:ph type="title"/>
          </p:nvPr>
        </p:nvSpPr>
        <p:spPr/>
        <p:txBody>
          <a:bodyPr/>
          <a:lstStyle/>
          <a:p>
            <a:endParaRPr lang="it-IT" smtClean="0"/>
          </a:p>
        </p:txBody>
      </p:sp>
      <p:sp>
        <p:nvSpPr>
          <p:cNvPr id="3" name="Segnaposto contenuto 2"/>
          <p:cNvSpPr>
            <a:spLocks noGrp="1"/>
          </p:cNvSpPr>
          <p:nvPr>
            <p:ph idx="1"/>
          </p:nvPr>
        </p:nvSpPr>
        <p:spPr/>
        <p:txBody>
          <a:bodyPr rtlCol="0">
            <a:normAutofit fontScale="92500" lnSpcReduction="10000"/>
          </a:bodyPr>
          <a:lstStyle/>
          <a:p>
            <a:pPr marL="0" indent="0" fontAlgn="auto">
              <a:spcAft>
                <a:spcPts val="0"/>
              </a:spcAft>
              <a:buFont typeface="Arial" pitchFamily="34" charset="0"/>
              <a:buNone/>
              <a:defRPr/>
            </a:pPr>
            <a:r>
              <a:rPr lang="it-IT" dirty="0" smtClean="0"/>
              <a:t>«In quel corpo la vita di Cristo si diffonde nei credenti, che attraverso i sacramenti si uniscono in modo arcano e reale a Cristo sofferente e glorioso. Per mezzo del battesimo siamo resi conformi a Cristo: infatti noi tutti fummo battezzati in un solo spirito per costituire un solo corpo (1Cor. 12, 13)… Nella passione del pane eucaristico partecipando noi realmente nel Corpo del Signore, siamo elevati alla comunione con Lui e tra noi».</a:t>
            </a:r>
          </a:p>
          <a:p>
            <a:pPr marL="0" indent="0" fontAlgn="auto">
              <a:spcAft>
                <a:spcPts val="0"/>
              </a:spcAft>
              <a:buFont typeface="Arial" pitchFamily="34" charset="0"/>
              <a:buNone/>
              <a:defRPr/>
            </a:pPr>
            <a:r>
              <a:rPr lang="it-IT" dirty="0" smtClean="0"/>
              <a:t>(</a:t>
            </a:r>
            <a:r>
              <a:rPr lang="it-IT" dirty="0" err="1" smtClean="0"/>
              <a:t>Cost</a:t>
            </a:r>
            <a:r>
              <a:rPr lang="it-IT" dirty="0" smtClean="0"/>
              <a:t>. Lumen </a:t>
            </a:r>
            <a:r>
              <a:rPr lang="it-IT" dirty="0" err="1" smtClean="0"/>
              <a:t>Gentium</a:t>
            </a:r>
            <a:r>
              <a:rPr lang="it-IT" dirty="0" smtClean="0"/>
              <a:t>, n.7) </a:t>
            </a:r>
            <a:endParaRPr lang="it-IT"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olo 1"/>
          <p:cNvSpPr>
            <a:spLocks noGrp="1"/>
          </p:cNvSpPr>
          <p:nvPr>
            <p:ph type="title"/>
          </p:nvPr>
        </p:nvSpPr>
        <p:spPr/>
        <p:txBody>
          <a:bodyPr/>
          <a:lstStyle/>
          <a:p>
            <a:r>
              <a:rPr lang="it-IT" smtClean="0"/>
              <a:t>4) La Chiesa. Popolo di Dio.</a:t>
            </a:r>
          </a:p>
        </p:txBody>
      </p:sp>
      <p:sp>
        <p:nvSpPr>
          <p:cNvPr id="3" name="Segnaposto contenuto 2"/>
          <p:cNvSpPr>
            <a:spLocks noGrp="1"/>
          </p:cNvSpPr>
          <p:nvPr>
            <p:ph idx="1"/>
          </p:nvPr>
        </p:nvSpPr>
        <p:spPr/>
        <p:txBody>
          <a:bodyPr rtlCol="0">
            <a:normAutofit fontScale="92500" lnSpcReduction="10000"/>
          </a:bodyPr>
          <a:lstStyle/>
          <a:p>
            <a:pPr marL="0" indent="0" fontAlgn="auto">
              <a:spcAft>
                <a:spcPts val="0"/>
              </a:spcAft>
              <a:buFont typeface="Arial" pitchFamily="34" charset="0"/>
              <a:buNone/>
              <a:defRPr/>
            </a:pPr>
            <a:r>
              <a:rPr lang="it-IT" dirty="0" smtClean="0"/>
              <a:t>«In ogni tempo e in ogni nazione è accetto a Dio chiunque lo teme e opera la giustizia (cfr. AT. 10, 35). Tuttavia Dio volle santificare e salvare gli uomini non individualmente e senza alcun legame tra loro, ma volle costituire di loro un popolo, che Lo riconoscesse nella verità e fedelmente lo servisse. Si scelse quindi per sé il popolo israelita, stabilì con lui un’alleanza, e lo formò progressivamente, manifestando nella sua storia se stesso e i suoi disegni e santificandolo per sé». </a:t>
            </a:r>
            <a:endParaRPr lang="it-IT"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olo 1"/>
          <p:cNvSpPr>
            <a:spLocks noGrp="1"/>
          </p:cNvSpPr>
          <p:nvPr>
            <p:ph type="title"/>
          </p:nvPr>
        </p:nvSpPr>
        <p:spPr/>
        <p:txBody>
          <a:bodyPr/>
          <a:lstStyle/>
          <a:p>
            <a:endParaRPr lang="it-IT" smtClean="0"/>
          </a:p>
        </p:txBody>
      </p:sp>
      <p:sp>
        <p:nvSpPr>
          <p:cNvPr id="3" name="Segnaposto contenuto 2"/>
          <p:cNvSpPr>
            <a:spLocks noGrp="1"/>
          </p:cNvSpPr>
          <p:nvPr>
            <p:ph idx="1"/>
          </p:nvPr>
        </p:nvSpPr>
        <p:spPr/>
        <p:txBody>
          <a:bodyPr rtlCol="0">
            <a:normAutofit fontScale="92500" lnSpcReduction="20000"/>
          </a:bodyPr>
          <a:lstStyle/>
          <a:p>
            <a:pPr marL="0" indent="0" fontAlgn="auto">
              <a:spcAft>
                <a:spcPts val="0"/>
              </a:spcAft>
              <a:buFont typeface="Arial" pitchFamily="34" charset="0"/>
              <a:buNone/>
              <a:defRPr/>
            </a:pPr>
            <a:r>
              <a:rPr lang="it-IT" dirty="0" smtClean="0"/>
              <a:t>«Tutto questo però avvenne in preparazione e figura di quella nuova e perfetta alleanza da farsi in Cristo e di quella più pena rivelazione che doveva essere fatta per mezzo del Verbo stesso di Dio fatto uomo… Cristo istituì questo nuovo patto, cioè la nuova alleanza nel suo sangue (cfr. 1Cor. 11,25), chiamando questa dei Giudei e delle nazioni, perché si fondesse in unità non secondo la carne ma nello Spirito e costituisse il nuovo Popolo di Dio».</a:t>
            </a:r>
          </a:p>
          <a:p>
            <a:pPr marL="0" indent="0" fontAlgn="auto">
              <a:spcAft>
                <a:spcPts val="0"/>
              </a:spcAft>
              <a:buFont typeface="Arial" pitchFamily="34" charset="0"/>
              <a:buNone/>
              <a:defRPr/>
            </a:pPr>
            <a:r>
              <a:rPr lang="it-IT" dirty="0" smtClean="0"/>
              <a:t>( Lumen </a:t>
            </a:r>
            <a:r>
              <a:rPr lang="it-IT" dirty="0" err="1" smtClean="0"/>
              <a:t>Gentium</a:t>
            </a:r>
            <a:r>
              <a:rPr lang="it-IT" dirty="0" smtClean="0"/>
              <a:t>, n.9)</a:t>
            </a:r>
            <a:endParaRPr lang="it-IT"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olo 1"/>
          <p:cNvSpPr>
            <a:spLocks noGrp="1"/>
          </p:cNvSpPr>
          <p:nvPr>
            <p:ph type="title"/>
          </p:nvPr>
        </p:nvSpPr>
        <p:spPr/>
        <p:txBody>
          <a:bodyPr/>
          <a:lstStyle/>
          <a:p>
            <a:endParaRPr lang="it-IT" smtClean="0"/>
          </a:p>
        </p:txBody>
      </p:sp>
      <p:sp>
        <p:nvSpPr>
          <p:cNvPr id="3" name="Segnaposto contenuto 2"/>
          <p:cNvSpPr>
            <a:spLocks noGrp="1"/>
          </p:cNvSpPr>
          <p:nvPr>
            <p:ph idx="1"/>
          </p:nvPr>
        </p:nvSpPr>
        <p:spPr/>
        <p:txBody>
          <a:bodyPr rtlCol="0">
            <a:normAutofit fontScale="77500" lnSpcReduction="20000"/>
          </a:bodyPr>
          <a:lstStyle/>
          <a:p>
            <a:pPr marL="0" indent="0" fontAlgn="auto">
              <a:spcAft>
                <a:spcPts val="0"/>
              </a:spcAft>
              <a:buFont typeface="Arial" pitchFamily="34" charset="0"/>
              <a:buNone/>
              <a:defRPr/>
            </a:pPr>
            <a:r>
              <a:rPr lang="it-IT" dirty="0" smtClean="0"/>
              <a:t>Questo popolo messianico ha le seguenti caratteristiche:</a:t>
            </a:r>
          </a:p>
          <a:p>
            <a:pPr marL="0" indent="0" fontAlgn="auto">
              <a:spcAft>
                <a:spcPts val="0"/>
              </a:spcAft>
              <a:buFont typeface="Arial" pitchFamily="34" charset="0"/>
              <a:buNone/>
              <a:defRPr/>
            </a:pPr>
            <a:r>
              <a:rPr lang="it-IT" dirty="0" smtClean="0"/>
              <a:t>-ha per ceppo Cristo, morto e risorto;</a:t>
            </a:r>
          </a:p>
          <a:p>
            <a:pPr marL="0" indent="0" fontAlgn="auto">
              <a:spcAft>
                <a:spcPts val="0"/>
              </a:spcAft>
              <a:buFont typeface="Arial" pitchFamily="34" charset="0"/>
              <a:buNone/>
              <a:defRPr/>
            </a:pPr>
            <a:r>
              <a:rPr lang="it-IT" dirty="0" smtClean="0"/>
              <a:t>-ha per condizione la dignità e la libertà dei figli di Dio, nel cuore dei quali dimora lo Spirito Santo come in un Tempio;</a:t>
            </a:r>
          </a:p>
          <a:p>
            <a:pPr marL="0" indent="0" fontAlgn="auto">
              <a:spcAft>
                <a:spcPts val="0"/>
              </a:spcAft>
              <a:buFont typeface="Arial" pitchFamily="34" charset="0"/>
              <a:buNone/>
              <a:defRPr/>
            </a:pPr>
            <a:r>
              <a:rPr lang="it-IT" dirty="0" smtClean="0"/>
              <a:t>-ha per legge il nuovo precetto di amore come lo stesso Cristo ci ha amati;</a:t>
            </a:r>
          </a:p>
          <a:p>
            <a:pPr marL="0" indent="0" fontAlgn="auto">
              <a:spcAft>
                <a:spcPts val="0"/>
              </a:spcAft>
              <a:buFont typeface="Arial" pitchFamily="34" charset="0"/>
              <a:buNone/>
              <a:defRPr/>
            </a:pPr>
            <a:r>
              <a:rPr lang="it-IT" dirty="0" smtClean="0"/>
              <a:t>-ha per fine il regno di Dio (Lumen </a:t>
            </a:r>
            <a:r>
              <a:rPr lang="it-IT" dirty="0" err="1" smtClean="0"/>
              <a:t>Gentium</a:t>
            </a:r>
            <a:r>
              <a:rPr lang="it-IT" dirty="0" smtClean="0"/>
              <a:t>, n.9);</a:t>
            </a:r>
          </a:p>
          <a:p>
            <a:pPr marL="0" indent="0" fontAlgn="auto">
              <a:spcAft>
                <a:spcPts val="0"/>
              </a:spcAft>
              <a:buFont typeface="Arial" pitchFamily="34" charset="0"/>
              <a:buNone/>
              <a:defRPr/>
            </a:pPr>
            <a:r>
              <a:rPr lang="it-IT" dirty="0" smtClean="0"/>
              <a:t>-si diviene membri del Popolo di Dio in relazione alla fede in Cristo e al battesimo;</a:t>
            </a:r>
          </a:p>
          <a:p>
            <a:pPr marL="0" indent="0" fontAlgn="auto">
              <a:spcAft>
                <a:spcPts val="0"/>
              </a:spcAft>
              <a:buFont typeface="Arial" pitchFamily="34" charset="0"/>
              <a:buNone/>
              <a:defRPr/>
            </a:pPr>
            <a:r>
              <a:rPr lang="it-IT" dirty="0" smtClean="0"/>
              <a:t>-ha per missione di essere il sale della Terra e la luce del mondo.</a:t>
            </a:r>
            <a:endParaRPr lang="it-IT"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112</TotalTime>
  <Words>1422</Words>
  <Application>Microsoft Office PowerPoint</Application>
  <PresentationFormat>On-screen Show (4:3)</PresentationFormat>
  <Paragraphs>65</Paragraphs>
  <Slides>23</Slides>
  <Notes>0</Notes>
  <HiddenSlides>0</HiddenSlides>
  <MMClips>0</MMClips>
  <ScaleCrop>false</ScaleCrop>
  <HeadingPairs>
    <vt:vector size="6" baseType="variant">
      <vt:variant>
        <vt:lpstr>Caratteri utilizzati</vt:lpstr>
      </vt:variant>
      <vt:variant>
        <vt:i4>2</vt:i4>
      </vt:variant>
      <vt:variant>
        <vt:lpstr>Modello struttura</vt:lpstr>
      </vt:variant>
      <vt:variant>
        <vt:i4>1</vt:i4>
      </vt:variant>
      <vt:variant>
        <vt:lpstr>Titoli diapositive</vt:lpstr>
      </vt:variant>
      <vt:variant>
        <vt:i4>23</vt:i4>
      </vt:variant>
    </vt:vector>
  </HeadingPairs>
  <TitlesOfParts>
    <vt:vector size="26" baseType="lpstr">
      <vt:lpstr>Calibri</vt:lpstr>
      <vt:lpstr>Arial</vt:lpstr>
      <vt:lpstr>Tema di Office</vt:lpstr>
      <vt:lpstr>La Chiesa nel disegno di Dio</vt:lpstr>
      <vt:lpstr>1)La Chiesa popolo di Dio, corpo di Cristo, tempio dello Spirito Santo</vt:lpstr>
      <vt:lpstr>2)La Chiesa, insieme visibile e spirituale</vt:lpstr>
      <vt:lpstr>Diapositiva 4</vt:lpstr>
      <vt:lpstr>3) La Chiesa. Corpo di Cristo.</vt:lpstr>
      <vt:lpstr>Diapositiva 6</vt:lpstr>
      <vt:lpstr>4) La Chiesa. Popolo di Dio.</vt:lpstr>
      <vt:lpstr>Diapositiva 8</vt:lpstr>
      <vt:lpstr>Diapositiva 9</vt:lpstr>
      <vt:lpstr>6) La Chiesa. Tempio dello Spirito Santo.</vt:lpstr>
      <vt:lpstr>La Chiesa è una, santa, cattolica ed apostolica</vt:lpstr>
      <vt:lpstr>1) La Chiesa è una.</vt:lpstr>
      <vt:lpstr>2) La Chiesa è santa.</vt:lpstr>
      <vt:lpstr>3) La Chiesa è cattolica.</vt:lpstr>
      <vt:lpstr>4) La Chiesa è apostolica</vt:lpstr>
      <vt:lpstr>I fedeli cristiani</vt:lpstr>
      <vt:lpstr>I fedeli</vt:lpstr>
      <vt:lpstr>Diapositiva 18</vt:lpstr>
      <vt:lpstr>Diapositiva 19</vt:lpstr>
      <vt:lpstr>Diapositiva 20</vt:lpstr>
      <vt:lpstr>I laici</vt:lpstr>
      <vt:lpstr>Ministri sacri o chierici</vt:lpstr>
      <vt:lpstr>Vita consacrata</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Chiesa nel disegno di Dio</dc:title>
  <dc:creator>Utente</dc:creator>
  <cp:lastModifiedBy>anna</cp:lastModifiedBy>
  <cp:revision>11</cp:revision>
  <dcterms:created xsi:type="dcterms:W3CDTF">2017-01-02T16:03:22Z</dcterms:created>
  <dcterms:modified xsi:type="dcterms:W3CDTF">2017-01-31T08:52:22Z</dcterms:modified>
</cp:coreProperties>
</file>